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08" y="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2AFA8-FD30-4788-937F-E95C205D5F19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D088B-4515-4BDB-AD75-42E54A8C8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4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D088B-4515-4BDB-AD75-42E54A8C8E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26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D088B-4515-4BDB-AD75-42E54A8C8E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72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LCOE_logo_HWH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851" y="234146"/>
            <a:ext cx="2443865" cy="4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E&amp;P Weekly Update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September </a:t>
            </a:r>
            <a:r>
              <a:rPr lang="en-US" dirty="0" smtClean="0"/>
              <a:t>21</a:t>
            </a:r>
            <a:r>
              <a:rPr lang="en-US" baseline="30000" dirty="0" smtClean="0"/>
              <a:t>st</a:t>
            </a:r>
            <a:r>
              <a:rPr lang="en-US" dirty="0" smtClean="0"/>
              <a:t>, 2015</a:t>
            </a:r>
            <a:endParaRPr lang="en-US" dirty="0"/>
          </a:p>
          <a:p>
            <a:r>
              <a:rPr lang="en-US" dirty="0"/>
              <a:t>Week </a:t>
            </a:r>
            <a:r>
              <a:rPr lang="en-US" dirty="0" smtClean="0"/>
              <a:t>03</a:t>
            </a:r>
            <a:endParaRPr lang="en-US" dirty="0"/>
          </a:p>
          <a:p>
            <a:r>
              <a:rPr lang="en-US" dirty="0" smtClean="0">
                <a:solidFill>
                  <a:srgbClr val="FFC000"/>
                </a:solidFill>
              </a:rPr>
              <a:t>4 </a:t>
            </a:r>
            <a:r>
              <a:rPr lang="en-US" dirty="0">
                <a:solidFill>
                  <a:srgbClr val="FFC000"/>
                </a:solidFill>
              </a:rPr>
              <a:t>Weeks and 6 Days until PDR</a:t>
            </a:r>
          </a:p>
          <a:p>
            <a:endParaRPr lang="en-US" dirty="0"/>
          </a:p>
        </p:txBody>
      </p:sp>
      <p:pic>
        <p:nvPicPr>
          <p:cNvPr id="6" name="Picture 5" descr="DLCOE_logo_HWH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4000" y="1105318"/>
            <a:ext cx="3114199" cy="52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ELECTRONICS</a:t>
            </a:r>
            <a:r>
              <a:rPr lang="en-US" sz="1800" dirty="0" smtClean="0"/>
              <a:t>(</a:t>
            </a:r>
            <a:r>
              <a:rPr lang="en-US" sz="1800" i="1" dirty="0" smtClean="0"/>
              <a:t>Armando</a:t>
            </a:r>
            <a:r>
              <a:rPr lang="en-US" sz="1800" dirty="0" smtClean="0"/>
              <a:t>)-Researched GPS transmitters, including the Beeline GPS 17.  Began to look at the programming, and the materials issue with transmission. Also attended relevant pop up course.  </a:t>
            </a:r>
          </a:p>
          <a:p>
            <a:r>
              <a:rPr lang="en-US" sz="1800" b="1" dirty="0" smtClean="0"/>
              <a:t>ACTIVE CONTROL</a:t>
            </a:r>
            <a:r>
              <a:rPr lang="en-US" sz="1800" dirty="0" smtClean="0"/>
              <a:t>(</a:t>
            </a:r>
            <a:r>
              <a:rPr lang="en-US" sz="1800" i="1" dirty="0" smtClean="0"/>
              <a:t>Bradford</a:t>
            </a:r>
            <a:r>
              <a:rPr lang="en-US" sz="1800" dirty="0" smtClean="0"/>
              <a:t>)- Worked primarily on integrating the IMU with Arduino and researching RTOS decide on real time controls. Also looked into flight controllers, and selected the best, TeleMega, including 4 sensor channels and 6 pyro channels. Also includes telemetry and ham band transceiver. </a:t>
            </a:r>
          </a:p>
          <a:p>
            <a:r>
              <a:rPr lang="en-US" sz="1800" b="1" dirty="0" smtClean="0"/>
              <a:t>ELECTRON/PROPUL</a:t>
            </a:r>
            <a:r>
              <a:rPr lang="en-US" sz="1800" dirty="0" smtClean="0"/>
              <a:t>(</a:t>
            </a:r>
            <a:r>
              <a:rPr lang="en-US" sz="1800" i="1" dirty="0" smtClean="0"/>
              <a:t>Tommy</a:t>
            </a:r>
            <a:r>
              <a:rPr lang="en-US" sz="1800" dirty="0" smtClean="0"/>
              <a:t>)- Researched the wired communication methods and searching for the ideal solution.</a:t>
            </a:r>
          </a:p>
          <a:p>
            <a:r>
              <a:rPr lang="en-US" sz="1800" b="1" dirty="0" smtClean="0"/>
              <a:t>PAYLOAD</a:t>
            </a:r>
            <a:r>
              <a:rPr lang="en-US" sz="1800" dirty="0" smtClean="0"/>
              <a:t>(</a:t>
            </a:r>
            <a:r>
              <a:rPr lang="en-US" sz="1800" i="1" dirty="0" smtClean="0"/>
              <a:t>Travis</a:t>
            </a:r>
            <a:r>
              <a:rPr lang="en-US" sz="1800" dirty="0" smtClean="0"/>
              <a:t>)- Looked into the most useful data for a payload undergoing launch and how best to measure this data. Researched the tools needed and compared different methods for collection.</a:t>
            </a:r>
            <a:endParaRPr lang="en-US" sz="18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146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0432" y="1109472"/>
            <a:ext cx="475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Looking ahead…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4528" y="1987296"/>
            <a:ext cx="80778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Electronics- Keep working on GPS and how rockets dynamics will affect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Dynamics- Continue with the IMU  and work on obtaining motor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Communications-Select a communication system and look into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other operation products. Begin work with propulsion.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Payload- Begin selection of instruments and methods of collection,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finalize measurements to be taken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871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209</Words>
  <Application>Microsoft Office PowerPoint</Application>
  <PresentationFormat>On-screen Show (4:3)</PresentationFormat>
  <Paragraphs>18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E&amp;P Weekly Update 2</vt:lpstr>
      <vt:lpstr>What we did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Gardner</dc:creator>
  <cp:lastModifiedBy>Bates, Travis Aaron</cp:lastModifiedBy>
  <cp:revision>12</cp:revision>
  <dcterms:created xsi:type="dcterms:W3CDTF">2013-06-18T16:37:55Z</dcterms:created>
  <dcterms:modified xsi:type="dcterms:W3CDTF">2015-09-21T18:41:37Z</dcterms:modified>
</cp:coreProperties>
</file>