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2AFA8-FD30-4788-937F-E95C205D5F19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D088B-4515-4BDB-AD75-42E54A8C8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4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D088B-4515-4BDB-AD75-42E54A8C8E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2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D088B-4515-4BDB-AD75-42E54A8C8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1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D088B-4515-4BDB-AD75-42E54A8C8E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72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51" y="234146"/>
            <a:ext cx="2443865" cy="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E&amp;P Weekly Update </a:t>
            </a:r>
            <a:r>
              <a:rPr lang="en-US" dirty="0"/>
              <a:t>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October 5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  <a:endParaRPr lang="en-US" dirty="0"/>
          </a:p>
          <a:p>
            <a:r>
              <a:rPr lang="en-US" dirty="0"/>
              <a:t>Week </a:t>
            </a:r>
            <a:r>
              <a:rPr lang="en-US" dirty="0" smtClean="0"/>
              <a:t>4/5</a:t>
            </a:r>
            <a:endParaRPr lang="en-US" dirty="0"/>
          </a:p>
          <a:p>
            <a:r>
              <a:rPr lang="en-US" dirty="0" smtClean="0">
                <a:solidFill>
                  <a:srgbClr val="FFC000"/>
                </a:solidFill>
              </a:rPr>
              <a:t>2 Weeks and 6 Days until PDR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6" name="Picture 5" descr="DLCOE_logo_HWH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4000" y="1105318"/>
            <a:ext cx="3114199" cy="52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800" b="1" dirty="0"/>
              <a:t>ELECTRONICS</a:t>
            </a:r>
            <a:r>
              <a:rPr lang="en-US" sz="1800" dirty="0"/>
              <a:t>(</a:t>
            </a:r>
            <a:r>
              <a:rPr lang="en-US" sz="1800" i="1" dirty="0"/>
              <a:t>Armando</a:t>
            </a:r>
            <a:r>
              <a:rPr lang="en-US" sz="1800" dirty="0"/>
              <a:t>)- Researched flight computers and created an electronics comparison chart. 6 finalists are the Firefly, </a:t>
            </a:r>
            <a:r>
              <a:rPr lang="en-US" sz="1800" dirty="0" err="1"/>
              <a:t>Stratologger</a:t>
            </a:r>
            <a:r>
              <a:rPr lang="en-US" sz="1800" dirty="0"/>
              <a:t> CF, </a:t>
            </a:r>
            <a:r>
              <a:rPr lang="en-US" sz="1800" dirty="0" err="1"/>
              <a:t>EasyMini</a:t>
            </a:r>
            <a:r>
              <a:rPr lang="en-US" sz="1800" dirty="0"/>
              <a:t>, AIM 3, </a:t>
            </a:r>
            <a:r>
              <a:rPr lang="en-US" sz="1800" dirty="0" err="1"/>
              <a:t>MiniTimer</a:t>
            </a:r>
            <a:r>
              <a:rPr lang="en-US" sz="1800" dirty="0"/>
              <a:t> 4, and Triple-Fire. Special caution was taken to not rely on Lithium Polymer batteries. Also attended various pop-up classes.  </a:t>
            </a:r>
            <a:endParaRPr lang="en-US" sz="1800" dirty="0"/>
          </a:p>
          <a:p>
            <a:r>
              <a:rPr lang="en-US" sz="1800" b="1" dirty="0"/>
              <a:t>ACTIVE CONTROL</a:t>
            </a:r>
            <a:r>
              <a:rPr lang="en-US" sz="1800" dirty="0"/>
              <a:t>(</a:t>
            </a:r>
            <a:r>
              <a:rPr lang="en-US" sz="1800" i="1" dirty="0"/>
              <a:t>Bradford</a:t>
            </a:r>
            <a:r>
              <a:rPr lang="en-US" sz="1800" dirty="0"/>
              <a:t>)- Successfully connected the IMU directly to an Arduino, found a different communication program that can handle offset and calibration. Also set up and tested </a:t>
            </a:r>
            <a:r>
              <a:rPr lang="en-US" sz="1800" dirty="0" err="1"/>
              <a:t>Xbee</a:t>
            </a:r>
            <a:r>
              <a:rPr lang="en-US" sz="1800" dirty="0"/>
              <a:t> communications using 2 nodes in broadcast mode.</a:t>
            </a:r>
          </a:p>
          <a:p>
            <a:r>
              <a:rPr lang="en-US" sz="1800" b="1" dirty="0"/>
              <a:t>ELECTRON/PROPUL</a:t>
            </a:r>
            <a:r>
              <a:rPr lang="en-US" sz="1800" dirty="0"/>
              <a:t>(</a:t>
            </a:r>
            <a:r>
              <a:rPr lang="en-US" sz="1800" i="1" dirty="0"/>
              <a:t>Tommy</a:t>
            </a:r>
            <a:r>
              <a:rPr lang="en-US" sz="1800" dirty="0"/>
              <a:t>)- Chose </a:t>
            </a:r>
            <a:r>
              <a:rPr lang="en-US" sz="1800" dirty="0" err="1"/>
              <a:t>Ximico</a:t>
            </a:r>
            <a:r>
              <a:rPr lang="en-US" sz="1800" dirty="0"/>
              <a:t> Mega 2560 R3 for Arduino (a generic Arduino Mega) as launch relay system control computer. Also designed relay control circuits that reuse as much hardware as possible.</a:t>
            </a:r>
          </a:p>
          <a:p>
            <a:r>
              <a:rPr lang="en-US" sz="1800" b="1" dirty="0"/>
              <a:t>PAYLOAD</a:t>
            </a:r>
            <a:r>
              <a:rPr lang="en-US" sz="1800" dirty="0"/>
              <a:t>(</a:t>
            </a:r>
            <a:r>
              <a:rPr lang="en-US" sz="1800" i="1" dirty="0"/>
              <a:t>Travis</a:t>
            </a:r>
            <a:r>
              <a:rPr lang="en-US" sz="1800" dirty="0"/>
              <a:t>)- Selected </a:t>
            </a:r>
            <a:r>
              <a:rPr lang="en-US" sz="1800" dirty="0" err="1"/>
              <a:t>vibromaters</a:t>
            </a:r>
            <a:r>
              <a:rPr lang="en-US" sz="1800" dirty="0"/>
              <a:t> (owned by SRT) to measure vibrations of satellite payload during launch. Worked to integrate </a:t>
            </a:r>
            <a:r>
              <a:rPr lang="en-US" sz="1800" dirty="0" err="1"/>
              <a:t>vibromaters</a:t>
            </a:r>
            <a:r>
              <a:rPr lang="en-US" sz="1800" dirty="0"/>
              <a:t> with an Arduino and extensively researched vibration testing.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146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0432" y="1109472"/>
            <a:ext cx="475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Looking ahead…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4528" y="1987296"/>
            <a:ext cx="83174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Electronics- Finalize flight computer choice and begin electronics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Dynamics- Fully integrate the IMU (with calibration and offset) to the Arduino.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Continue testing the </a:t>
            </a:r>
            <a:r>
              <a:rPr lang="en-US" dirty="0" err="1" smtClean="0">
                <a:solidFill>
                  <a:schemeClr val="bg1"/>
                </a:solidFill>
              </a:rPr>
              <a:t>Xbee</a:t>
            </a:r>
            <a:r>
              <a:rPr lang="en-US" dirty="0" smtClean="0">
                <a:solidFill>
                  <a:schemeClr val="bg1"/>
                </a:solidFill>
              </a:rPr>
              <a:t> in 3 node 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Launch Relay- Design sensor input analog circuits, and serial camera input.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Payload- Become fully versed in Arduino commands used in </a:t>
            </a:r>
            <a:r>
              <a:rPr lang="en-US" dirty="0" err="1" smtClean="0">
                <a:solidFill>
                  <a:schemeClr val="bg1"/>
                </a:solidFill>
              </a:rPr>
              <a:t>vibromater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monitoring and calibration.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871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240</Words>
  <Application>Microsoft Office PowerPoint</Application>
  <PresentationFormat>On-screen Show (4:3)</PresentationFormat>
  <Paragraphs>18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E&amp;P Weekly Update 3</vt:lpstr>
      <vt:lpstr>What we did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Gardner</dc:creator>
  <cp:lastModifiedBy>Arrington, Thomas Wilton</cp:lastModifiedBy>
  <cp:revision>29</cp:revision>
  <dcterms:created xsi:type="dcterms:W3CDTF">2013-06-18T16:37:55Z</dcterms:created>
  <dcterms:modified xsi:type="dcterms:W3CDTF">2015-10-06T18:58:31Z</dcterms:modified>
</cp:coreProperties>
</file>