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63842-E6BE-4082-9E58-12ECE1843D6A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C94BA-A6FB-42CD-8720-DCB168B3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C94BA-A6FB-42CD-8720-DCB168B3E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C94BA-A6FB-42CD-8720-DCB168B3E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1D4F-3932-4BB6-BC0A-DF689E36E317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0C5B-A1C9-4464-8863-0D0C56403AD2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F19-98CA-4524-A762-CFB9CBDD0F58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5333-97C8-416F-92F6-6C71CCE128A1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5A34-C603-4773-B772-437843650CBC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01C6-CFB7-4880-A517-813D8FA48A1E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7454-DB4B-41FE-BE2D-0B8F47C6EA1B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7900" y="956595"/>
            <a:ext cx="552450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cs typeface="Times New Roman" panose="02020603050405020304" pitchFamily="18" charset="0"/>
              </a:rPr>
              <a:t>E&amp;P </a:t>
            </a:r>
            <a:r>
              <a:rPr lang="en-US" sz="4000" dirty="0" smtClean="0">
                <a:cs typeface="Times New Roman" panose="02020603050405020304" pitchFamily="18" charset="0"/>
              </a:rPr>
              <a:t>Weekly Update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3150" y="2763556"/>
            <a:ext cx="5333999" cy="19147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September </a:t>
            </a:r>
            <a:r>
              <a:rPr lang="en-US" sz="2400" dirty="0" smtClean="0"/>
              <a:t>14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2015</a:t>
            </a:r>
          </a:p>
          <a:p>
            <a:r>
              <a:rPr lang="en-US" sz="2400" dirty="0" smtClean="0"/>
              <a:t>Week </a:t>
            </a:r>
            <a:r>
              <a:rPr lang="en-US" sz="2400" dirty="0" smtClean="0"/>
              <a:t>02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FF00"/>
                </a:solidFill>
              </a:rPr>
              <a:t>5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Weeks </a:t>
            </a:r>
            <a:r>
              <a:rPr lang="en-US" sz="2400" dirty="0" smtClean="0">
                <a:solidFill>
                  <a:srgbClr val="FFFF00"/>
                </a:solidFill>
              </a:rPr>
              <a:t>and 6 Days until </a:t>
            </a:r>
            <a:r>
              <a:rPr lang="en-US" sz="2400" dirty="0" smtClean="0">
                <a:solidFill>
                  <a:srgbClr val="FFFF00"/>
                </a:solidFill>
              </a:rPr>
              <a:t>PDR</a:t>
            </a:r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2950" y="116320"/>
            <a:ext cx="3114199" cy="52577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613149" y="4915131"/>
            <a:ext cx="5333999" cy="1491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James Pettit</a:t>
            </a:r>
            <a:endParaRPr lang="en-US" b="1" dirty="0" smtClean="0"/>
          </a:p>
          <a:p>
            <a:r>
              <a:rPr lang="en-US" dirty="0" smtClean="0"/>
              <a:t>Thomas Arrington</a:t>
            </a:r>
          </a:p>
          <a:p>
            <a:r>
              <a:rPr lang="en-US" dirty="0" smtClean="0"/>
              <a:t>Travis Bates</a:t>
            </a:r>
          </a:p>
          <a:p>
            <a:r>
              <a:rPr lang="en-US" dirty="0" smtClean="0"/>
              <a:t>Armando Gonzalez-</a:t>
            </a:r>
            <a:r>
              <a:rPr lang="en-US" dirty="0" err="1" smtClean="0"/>
              <a:t>Feuchter</a:t>
            </a:r>
            <a:endParaRPr lang="en-US" dirty="0" smtClean="0"/>
          </a:p>
          <a:p>
            <a:r>
              <a:rPr lang="en-US" dirty="0" smtClean="0"/>
              <a:t>Bradford Stricklin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0" y="109377"/>
            <a:ext cx="2984500" cy="803756"/>
          </a:xfrm>
        </p:spPr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Went over responsibilities of E&amp;P</a:t>
            </a:r>
          </a:p>
          <a:p>
            <a:r>
              <a:rPr lang="en-US" dirty="0" smtClean="0"/>
              <a:t>Familiarized ourselves with new rules</a:t>
            </a:r>
          </a:p>
          <a:p>
            <a:r>
              <a:rPr lang="en-US" dirty="0" smtClean="0"/>
              <a:t>Brainstormed payload ideas</a:t>
            </a:r>
          </a:p>
          <a:p>
            <a:pPr lvl="1"/>
            <a:r>
              <a:rPr lang="en-US" dirty="0" smtClean="0"/>
              <a:t>Need clarification of rules for some ideas</a:t>
            </a:r>
            <a:endParaRPr lang="en-US" dirty="0"/>
          </a:p>
          <a:p>
            <a:r>
              <a:rPr lang="en-US" dirty="0" smtClean="0"/>
              <a:t>Discussed possible joint D&amp;O/E&amp;P functions</a:t>
            </a:r>
          </a:p>
          <a:p>
            <a:pPr lvl="1"/>
            <a:r>
              <a:rPr lang="en-US" dirty="0" smtClean="0"/>
              <a:t>Active stability or Air brakes, </a:t>
            </a:r>
          </a:p>
        </p:txBody>
      </p:sp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0" y="109377"/>
            <a:ext cx="2984500" cy="803756"/>
          </a:xfrm>
        </p:spPr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49270"/>
            <a:ext cx="4467885" cy="40768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 team roles and begin learning components and requirements</a:t>
            </a:r>
          </a:p>
          <a:p>
            <a:r>
              <a:rPr lang="en-US" dirty="0" smtClean="0"/>
              <a:t>Narrow in on payload ideas</a:t>
            </a:r>
          </a:p>
          <a:p>
            <a:r>
              <a:rPr lang="en-US" dirty="0" smtClean="0"/>
              <a:t>Begin familiarizing ourselves with the specific equipment we will be using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8" b="20562"/>
          <a:stretch/>
        </p:blipFill>
        <p:spPr>
          <a:xfrm>
            <a:off x="5168648" y="2049270"/>
            <a:ext cx="3165391" cy="41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91</Words>
  <Application>Microsoft Office PowerPoint</Application>
  <PresentationFormat>On-screen Show (4:3)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E&amp;P Weekly Update</vt:lpstr>
      <vt:lpstr>Last Week</vt:lpstr>
      <vt:lpstr>This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Bradford Stricklin</cp:lastModifiedBy>
  <cp:revision>19</cp:revision>
  <dcterms:created xsi:type="dcterms:W3CDTF">2013-06-18T16:37:55Z</dcterms:created>
  <dcterms:modified xsi:type="dcterms:W3CDTF">2015-09-14T20:48:10Z</dcterms:modified>
</cp:coreProperties>
</file>