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6" autoAdjust="0"/>
    <p:restoredTop sz="94660"/>
  </p:normalViewPr>
  <p:slideViewPr>
    <p:cSldViewPr snapToGrid="0">
      <p:cViewPr>
        <p:scale>
          <a:sx n="90" d="100"/>
          <a:sy n="90" d="100"/>
        </p:scale>
        <p:origin x="3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95E-AF6F-4BBD-B707-12F8531F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F055-E6AA-4967-9082-C96BA5BC9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653C-0F59-47E1-8BC3-51E1120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E4C9-7FDE-4EC2-B22D-C2F43490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9251-8860-4042-8687-918BF86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D2C-55CA-46E0-AD9A-F2FCDDB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E7DFD-37E0-4447-955C-62529E63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0083-CAD9-472F-BF62-DE12D73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B046-39F1-4E2F-B725-0559B67B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0222-0CB8-49F0-B7F2-666367E2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C7063-FCBB-4098-B180-D990FB228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06840-986C-4D17-A69E-02E3D5D2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5E50-30DC-4E2C-9838-303217F3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803-027C-40DC-B1A0-CB0E3BD3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EC32-11BF-4909-88BE-2FC2AAF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197-4234-4463-95E5-58C2A62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DB7-63B9-44DE-85F8-0B17645B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84DA-A01C-4E35-A088-8140E21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E6DC-C4FF-4248-8A4E-032A39D7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A27C-2AA2-4814-A001-B5785671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0BA-CB11-47DE-802A-89E8CE12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E8D5-D38D-4558-B09C-BAD07A9C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2ACB-9373-40AD-95DF-0ED0A3D0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E675-59DC-4857-BF45-5AEC24D5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50EC-6C45-4C59-A273-655E5435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F0E-EBFD-4415-9F77-734F466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EDBA-7C22-454C-9005-6B334483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24BE-F8C1-4B4A-B376-FD0C15E8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46FC-7960-4BDE-BBB7-7D8BA884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BFBB-D458-4098-9B87-D4973657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32D9-8F7E-47E3-BBB5-0036AE22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8913-BCB6-4C42-9C59-E6DBC597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CB720-CD2F-4CE9-AFEE-067680B0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0691-ABD9-4267-ABA4-37272951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8AF4-B488-490C-8960-19884867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39397-2A3B-4FBC-8B44-06071620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1FAAF-1B2B-44A7-8B81-58E1184B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28CAC-03DF-44B3-828D-605C7FF5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853A4-7A58-49EA-A0DC-42A19A2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AEA6-AF0D-4E36-98F5-2C5E02FC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82744-0A70-4EBE-BAE5-4638FB2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75019-F52A-4508-BC5C-9304F6B6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ED74-8622-4E20-B2F9-FD01DCC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A1B6C-D9BD-47A2-97C8-1918F7A4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532AF-D1D8-4BBB-A04D-F9406683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E9F06-68D5-4BFA-AF82-817CCBA4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4723-8814-4E94-A511-EB509650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6A87-88B9-4BE6-B152-58A501FE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3D19D-555A-4D86-BDCA-5F87B948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FEF7E-7020-445B-A02B-EEC8488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97F1-D326-4D6A-987E-77A35F3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6D2F4-A642-43B3-8196-DE2EF53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0CCA-CEA3-41CF-9FA7-9D8A05EC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7D31C-4CD1-4275-858B-E1674F1F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6068-6B79-403D-9BEB-543F9571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DD2E-7D05-48C1-951F-AEE46D9F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5440-5CBB-430F-B53C-2B25AF5D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ADF5-264A-470C-A154-F241F782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AD6ED-C870-474D-9304-FA32461A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882F-2DA4-49F4-B022-F9757903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64FD-6507-4C55-A0A0-C187F2DA2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D21E-FFF7-4D48-AE1C-E9C171653073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8B2E-A60B-40C3-9BCF-C033E9E4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8118-BBC2-4CAE-BEE5-EBE266FBC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43CD-70D2-4FA6-A9B6-E6C803180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6139423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3255036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2162356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602414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635262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835440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931146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4331262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852999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7212178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2931145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6143184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3258797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4639023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4335023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5856760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6139423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3255036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2162356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602414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635262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835440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931146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4331262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852999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7212178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2931145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6143184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3258797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hidden2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4639023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4335023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5856760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CE153-187E-4ED6-BE9D-BF37C5473DB4}"/>
              </a:ext>
            </a:extLst>
          </p:cNvPr>
          <p:cNvSpPr/>
          <p:nvPr/>
        </p:nvSpPr>
        <p:spPr>
          <a:xfrm>
            <a:off x="7552484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logits_before_bn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41F8DB-CDC2-435E-98F4-AD7583049B06}"/>
              </a:ext>
            </a:extLst>
          </p:cNvPr>
          <p:cNvSpPr/>
          <p:nvPr/>
        </p:nvSpPr>
        <p:spPr>
          <a:xfrm>
            <a:off x="7228594" y="420951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DAB4C830-D404-4210-8FFF-E0D409787D5A}"/>
              </a:ext>
            </a:extLst>
          </p:cNvPr>
          <p:cNvSpPr/>
          <p:nvPr/>
        </p:nvSpPr>
        <p:spPr>
          <a:xfrm>
            <a:off x="8994008" y="3767506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2C3EFC-846F-4A22-B526-19C5CE572E5C}"/>
              </a:ext>
            </a:extLst>
          </p:cNvPr>
          <p:cNvSpPr/>
          <p:nvPr/>
        </p:nvSpPr>
        <p:spPr>
          <a:xfrm>
            <a:off x="8690008" y="420216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8A19C7-B2A0-4AB0-ACCE-1280FA223AB9}"/>
              </a:ext>
            </a:extLst>
          </p:cNvPr>
          <p:cNvSpPr/>
          <p:nvPr/>
        </p:nvSpPr>
        <p:spPr>
          <a:xfrm>
            <a:off x="777819" y="-5565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C5EDF-64F7-4CF4-B46F-C5CDD83A4E12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82642-DF78-412B-BD0D-D00D3E1DF239}"/>
              </a:ext>
            </a:extLst>
          </p:cNvPr>
          <p:cNvSpPr/>
          <p:nvPr/>
        </p:nvSpPr>
        <p:spPr>
          <a:xfrm>
            <a:off x="5648910" y="1906356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bn1_act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05B76-A6C2-4894-8003-31F5F2D27F12}"/>
              </a:ext>
            </a:extLst>
          </p:cNvPr>
          <p:cNvSpPr/>
          <p:nvPr/>
        </p:nvSpPr>
        <p:spPr>
          <a:xfrm>
            <a:off x="3910642" y="-12164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6BEFF-2277-456E-8C3E-7A296B3AE2F0}"/>
              </a:ext>
            </a:extLst>
          </p:cNvPr>
          <p:cNvSpPr/>
          <p:nvPr/>
        </p:nvSpPr>
        <p:spPr>
          <a:xfrm>
            <a:off x="4063042" y="-1064024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5026-45F7-4101-8645-3BF1A5689068}"/>
              </a:ext>
            </a:extLst>
          </p:cNvPr>
          <p:cNvSpPr/>
          <p:nvPr/>
        </p:nvSpPr>
        <p:spPr>
          <a:xfrm>
            <a:off x="5394385" y="-13199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1EBD-2182-4FBA-AFBF-D7AF0DFD70AE}"/>
              </a:ext>
            </a:extLst>
          </p:cNvPr>
          <p:cNvSpPr/>
          <p:nvPr/>
        </p:nvSpPr>
        <p:spPr>
          <a:xfrm>
            <a:off x="5546785" y="-116754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6C4BF-9E6D-4894-A5D9-A7DE626C5C54}"/>
              </a:ext>
            </a:extLst>
          </p:cNvPr>
          <p:cNvSpPr/>
          <p:nvPr/>
        </p:nvSpPr>
        <p:spPr>
          <a:xfrm>
            <a:off x="2764523" y="1497320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A9EC36-AD33-42ED-AEBB-17BDA9B61C08}"/>
              </a:ext>
            </a:extLst>
          </p:cNvPr>
          <p:cNvSpPr/>
          <p:nvPr/>
        </p:nvSpPr>
        <p:spPr>
          <a:xfrm>
            <a:off x="1671843" y="2051566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8F70A-2CA5-4102-B205-DBDDAF9BFA44}"/>
              </a:ext>
            </a:extLst>
          </p:cNvPr>
          <p:cNvSpPr/>
          <p:nvPr/>
        </p:nvSpPr>
        <p:spPr>
          <a:xfrm>
            <a:off x="4224069" y="-8771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5C606F-8327-4FCC-B425-B2370F25C5C7}"/>
              </a:ext>
            </a:extLst>
          </p:cNvPr>
          <p:cNvSpPr/>
          <p:nvPr/>
        </p:nvSpPr>
        <p:spPr>
          <a:xfrm>
            <a:off x="4376469" y="-724719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264DD2-DA3A-478C-9B94-80BC3F4CA637}"/>
              </a:ext>
            </a:extLst>
          </p:cNvPr>
          <p:cNvGrpSpPr/>
          <p:nvPr/>
        </p:nvGrpSpPr>
        <p:grpSpPr>
          <a:xfrm>
            <a:off x="111901" y="1806433"/>
            <a:ext cx="1144438" cy="1170316"/>
            <a:chOff x="4063042" y="595223"/>
            <a:chExt cx="1144438" cy="11703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FF1246-D6C0-427A-B26B-96B45ACD165A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D0461E-D1F7-4F5C-8CE7-C0228B2EB8E0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CBB783-56D2-41FE-8754-305C06AE314D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F71039-E835-4E88-843A-829318AACBE6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9941D-1235-4616-9E33-0F810136F270}"/>
              </a:ext>
            </a:extLst>
          </p:cNvPr>
          <p:cNvSpPr/>
          <p:nvPr/>
        </p:nvSpPr>
        <p:spPr>
          <a:xfrm>
            <a:off x="930219" y="-4041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C56FB-80DC-4E5C-A87A-51D5E610FBF0}"/>
              </a:ext>
            </a:extLst>
          </p:cNvPr>
          <p:cNvSpPr/>
          <p:nvPr/>
        </p:nvSpPr>
        <p:spPr>
          <a:xfrm>
            <a:off x="1082619" y="-251701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029ADEA1-B181-44F1-8D8F-BF32764C4878}"/>
              </a:ext>
            </a:extLst>
          </p:cNvPr>
          <p:cNvSpPr/>
          <p:nvPr/>
        </p:nvSpPr>
        <p:spPr>
          <a:xfrm>
            <a:off x="2840967" y="-5651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C7408130-0578-4317-9DAA-CA79357B1DA6}"/>
              </a:ext>
            </a:extLst>
          </p:cNvPr>
          <p:cNvSpPr/>
          <p:nvPr/>
        </p:nvSpPr>
        <p:spPr>
          <a:xfrm>
            <a:off x="2993367" y="-412730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2135F1F8-0FA7-41F2-8916-22E89F3B5500}"/>
              </a:ext>
            </a:extLst>
          </p:cNvPr>
          <p:cNvSpPr/>
          <p:nvPr/>
        </p:nvSpPr>
        <p:spPr>
          <a:xfrm>
            <a:off x="4144749" y="1806433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46D7221-0411-4DE2-BD07-8DC9BF451A68}"/>
              </a:ext>
            </a:extLst>
          </p:cNvPr>
          <p:cNvSpPr/>
          <p:nvPr/>
        </p:nvSpPr>
        <p:spPr>
          <a:xfrm>
            <a:off x="1344927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E874C21-FBA7-4352-98C9-31E0E6D21C14}"/>
              </a:ext>
            </a:extLst>
          </p:cNvPr>
          <p:cNvSpPr/>
          <p:nvPr/>
        </p:nvSpPr>
        <p:spPr>
          <a:xfrm>
            <a:off x="2440633" y="2237334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401F72E-8A10-4B77-8AB9-7B593FDB5DD1}"/>
              </a:ext>
            </a:extLst>
          </p:cNvPr>
          <p:cNvSpPr/>
          <p:nvPr/>
        </p:nvSpPr>
        <p:spPr>
          <a:xfrm>
            <a:off x="3840749" y="2241087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7EACAD-387A-43A9-A913-4D40432ABD4D}"/>
              </a:ext>
            </a:extLst>
          </p:cNvPr>
          <p:cNvSpPr/>
          <p:nvPr/>
        </p:nvSpPr>
        <p:spPr>
          <a:xfrm>
            <a:off x="5362486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ED0E904-F7F4-4585-8EF5-853C829D99CE}"/>
              </a:ext>
            </a:extLst>
          </p:cNvPr>
          <p:cNvSpPr/>
          <p:nvPr/>
        </p:nvSpPr>
        <p:spPr>
          <a:xfrm>
            <a:off x="6721665" y="2244846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543CC-CE3D-44E0-8FC8-F61DC03526DC}"/>
              </a:ext>
            </a:extLst>
          </p:cNvPr>
          <p:cNvSpPr/>
          <p:nvPr/>
        </p:nvSpPr>
        <p:spPr>
          <a:xfrm>
            <a:off x="1005442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B3B00A-60B6-4860-9E64-27C243886FE3}"/>
              </a:ext>
            </a:extLst>
          </p:cNvPr>
          <p:cNvSpPr/>
          <p:nvPr/>
        </p:nvSpPr>
        <p:spPr>
          <a:xfrm>
            <a:off x="4217481" y="3878540"/>
            <a:ext cx="969033" cy="96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bn2_act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256AC-E8EF-48C5-BC57-212DACF0BAB3}"/>
              </a:ext>
            </a:extLst>
          </p:cNvPr>
          <p:cNvSpPr/>
          <p:nvPr/>
        </p:nvSpPr>
        <p:spPr>
          <a:xfrm>
            <a:off x="1333094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hidden2</a:t>
            </a:r>
          </a:p>
        </p:txBody>
      </p:sp>
      <p:sp>
        <p:nvSpPr>
          <p:cNvPr id="35" name="Star: 32 Points 34">
            <a:extLst>
              <a:ext uri="{FF2B5EF4-FFF2-40B4-BE49-F238E27FC236}">
                <a16:creationId xmlns:a16="http://schemas.microsoft.com/office/drawing/2014/main" id="{EDBFACEA-604D-4605-B442-464AF50736B0}"/>
              </a:ext>
            </a:extLst>
          </p:cNvPr>
          <p:cNvSpPr/>
          <p:nvPr/>
        </p:nvSpPr>
        <p:spPr>
          <a:xfrm>
            <a:off x="2713320" y="3778617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bn2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FB3359-A845-48A2-824E-175AC15AA70E}"/>
              </a:ext>
            </a:extLst>
          </p:cNvPr>
          <p:cNvSpPr/>
          <p:nvPr/>
        </p:nvSpPr>
        <p:spPr>
          <a:xfrm>
            <a:off x="2409320" y="4213271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7427C3-0A0C-49AC-84AB-D5126C8C906E}"/>
              </a:ext>
            </a:extLst>
          </p:cNvPr>
          <p:cNvSpPr/>
          <p:nvPr/>
        </p:nvSpPr>
        <p:spPr>
          <a:xfrm>
            <a:off x="3931057" y="421703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DCE153-187E-4ED6-BE9D-BF37C5473DB4}"/>
              </a:ext>
            </a:extLst>
          </p:cNvPr>
          <p:cNvSpPr/>
          <p:nvPr/>
        </p:nvSpPr>
        <p:spPr>
          <a:xfrm>
            <a:off x="5626781" y="3469504"/>
            <a:ext cx="969033" cy="178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logits_before_bn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41F8DB-CDC2-435E-98F4-AD7583049B06}"/>
              </a:ext>
            </a:extLst>
          </p:cNvPr>
          <p:cNvSpPr/>
          <p:nvPr/>
        </p:nvSpPr>
        <p:spPr>
          <a:xfrm>
            <a:off x="5302891" y="420951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Star: 32 Points 39">
            <a:extLst>
              <a:ext uri="{FF2B5EF4-FFF2-40B4-BE49-F238E27FC236}">
                <a16:creationId xmlns:a16="http://schemas.microsoft.com/office/drawing/2014/main" id="{DAB4C830-D404-4210-8FFF-E0D409787D5A}"/>
              </a:ext>
            </a:extLst>
          </p:cNvPr>
          <p:cNvSpPr/>
          <p:nvPr/>
        </p:nvSpPr>
        <p:spPr>
          <a:xfrm>
            <a:off x="7068305" y="3767506"/>
            <a:ext cx="1168881" cy="1168881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C2C3EFC-846F-4A22-B526-19C5CE572E5C}"/>
              </a:ext>
            </a:extLst>
          </p:cNvPr>
          <p:cNvSpPr/>
          <p:nvPr/>
        </p:nvSpPr>
        <p:spPr>
          <a:xfrm>
            <a:off x="6764305" y="4202160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604BB0F-1A26-4C3E-B035-2F40B8C13C3F}"/>
              </a:ext>
            </a:extLst>
          </p:cNvPr>
          <p:cNvSpPr/>
          <p:nvPr/>
        </p:nvSpPr>
        <p:spPr>
          <a:xfrm>
            <a:off x="8692410" y="4058920"/>
            <a:ext cx="678611" cy="678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y(?)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93E568B-E321-4DE0-AAA1-44C0B6460202}"/>
              </a:ext>
            </a:extLst>
          </p:cNvPr>
          <p:cNvSpPr/>
          <p:nvPr/>
        </p:nvSpPr>
        <p:spPr>
          <a:xfrm>
            <a:off x="8365494" y="4244688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EEB0F2-6384-4DAF-B905-D266F229C639}"/>
              </a:ext>
            </a:extLst>
          </p:cNvPr>
          <p:cNvGrpSpPr/>
          <p:nvPr/>
        </p:nvGrpSpPr>
        <p:grpSpPr>
          <a:xfrm>
            <a:off x="10018979" y="3813067"/>
            <a:ext cx="1144438" cy="1170316"/>
            <a:chOff x="4063042" y="595223"/>
            <a:chExt cx="1144438" cy="11703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FC1B454-3D4B-4503-9562-88E3E225AB31}"/>
                </a:ext>
              </a:extLst>
            </p:cNvPr>
            <p:cNvSpPr/>
            <p:nvPr/>
          </p:nvSpPr>
          <p:spPr>
            <a:xfrm>
              <a:off x="4063042" y="5952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582C9D9-1C07-4394-B963-1F6598E5C5EE}"/>
                </a:ext>
              </a:extLst>
            </p:cNvPr>
            <p:cNvSpPr/>
            <p:nvPr/>
          </p:nvSpPr>
          <p:spPr>
            <a:xfrm>
              <a:off x="4215442" y="747623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7CA22E9-5D72-4745-85F4-AA23B7802B35}"/>
                </a:ext>
              </a:extLst>
            </p:cNvPr>
            <p:cNvSpPr/>
            <p:nvPr/>
          </p:nvSpPr>
          <p:spPr>
            <a:xfrm>
              <a:off x="4376469" y="9345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13FE2E9-4ADE-4336-AD5A-176C5E59AE40}"/>
                </a:ext>
              </a:extLst>
            </p:cNvPr>
            <p:cNvSpPr/>
            <p:nvPr/>
          </p:nvSpPr>
          <p:spPr>
            <a:xfrm>
              <a:off x="4528869" y="1086928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FDC18B9-3D67-4C3B-AE89-51F20C90658E}"/>
              </a:ext>
            </a:extLst>
          </p:cNvPr>
          <p:cNvSpPr/>
          <p:nvPr/>
        </p:nvSpPr>
        <p:spPr>
          <a:xfrm>
            <a:off x="9517072" y="4251749"/>
            <a:ext cx="238897" cy="30707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6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C808C9-DA85-411A-A23C-CD7F8D8E48F8}"/>
              </a:ext>
            </a:extLst>
          </p:cNvPr>
          <p:cNvGrpSpPr/>
          <p:nvPr/>
        </p:nvGrpSpPr>
        <p:grpSpPr>
          <a:xfrm>
            <a:off x="445686" y="2769014"/>
            <a:ext cx="11051516" cy="3760727"/>
            <a:chOff x="111901" y="1497320"/>
            <a:chExt cx="11051516" cy="37607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A82642-DF78-412B-BD0D-D00D3E1DF239}"/>
                </a:ext>
              </a:extLst>
            </p:cNvPr>
            <p:cNvSpPr/>
            <p:nvPr/>
          </p:nvSpPr>
          <p:spPr>
            <a:xfrm>
              <a:off x="5648910" y="1906356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bn1_act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6C4BF-9E6D-4894-A5D9-A7DE626C5C54}"/>
                </a:ext>
              </a:extLst>
            </p:cNvPr>
            <p:cNvSpPr/>
            <p:nvPr/>
          </p:nvSpPr>
          <p:spPr>
            <a:xfrm>
              <a:off x="2764523" y="1497320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CA9EC36-AD33-42ED-AEBB-17BDA9B61C08}"/>
                </a:ext>
              </a:extLst>
            </p:cNvPr>
            <p:cNvSpPr/>
            <p:nvPr/>
          </p:nvSpPr>
          <p:spPr>
            <a:xfrm>
              <a:off x="1671843" y="2051566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264DD2-DA3A-478C-9B94-80BC3F4CA637}"/>
                </a:ext>
              </a:extLst>
            </p:cNvPr>
            <p:cNvGrpSpPr/>
            <p:nvPr/>
          </p:nvGrpSpPr>
          <p:grpSpPr>
            <a:xfrm>
              <a:off x="111901" y="1806433"/>
              <a:ext cx="1144438" cy="1170316"/>
              <a:chOff x="4063042" y="595223"/>
              <a:chExt cx="1144438" cy="117031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FF1246-D6C0-427A-B26B-96B45ACD165A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5D0461E-D1F7-4F5C-8CE7-C0228B2EB8E0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BCBB783-56D2-41FE-8754-305C06AE314D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DF71039-E835-4E88-843A-829318AACBE6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Star: 32 Points 24">
              <a:extLst>
                <a:ext uri="{FF2B5EF4-FFF2-40B4-BE49-F238E27FC236}">
                  <a16:creationId xmlns:a16="http://schemas.microsoft.com/office/drawing/2014/main" id="{2135F1F8-0FA7-41F2-8916-22E89F3B5500}"/>
                </a:ext>
              </a:extLst>
            </p:cNvPr>
            <p:cNvSpPr/>
            <p:nvPr/>
          </p:nvSpPr>
          <p:spPr>
            <a:xfrm>
              <a:off x="4144749" y="1806433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6D7221-0411-4DE2-BD07-8DC9BF451A68}"/>
                </a:ext>
              </a:extLst>
            </p:cNvPr>
            <p:cNvSpPr/>
            <p:nvPr/>
          </p:nvSpPr>
          <p:spPr>
            <a:xfrm>
              <a:off x="1344927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E874C21-FBA7-4352-98C9-31E0E6D21C14}"/>
                </a:ext>
              </a:extLst>
            </p:cNvPr>
            <p:cNvSpPr/>
            <p:nvPr/>
          </p:nvSpPr>
          <p:spPr>
            <a:xfrm>
              <a:off x="2440633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401F72E-8A10-4B77-8AB9-7B593FDB5DD1}"/>
                </a:ext>
              </a:extLst>
            </p:cNvPr>
            <p:cNvSpPr/>
            <p:nvPr/>
          </p:nvSpPr>
          <p:spPr>
            <a:xfrm>
              <a:off x="3840749" y="2241087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B7EACAD-387A-43A9-A913-4D40432ABD4D}"/>
                </a:ext>
              </a:extLst>
            </p:cNvPr>
            <p:cNvSpPr/>
            <p:nvPr/>
          </p:nvSpPr>
          <p:spPr>
            <a:xfrm>
              <a:off x="5362486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ED0E904-F7F4-4585-8EF5-853C829D99CE}"/>
                </a:ext>
              </a:extLst>
            </p:cNvPr>
            <p:cNvSpPr/>
            <p:nvPr/>
          </p:nvSpPr>
          <p:spPr>
            <a:xfrm>
              <a:off x="6721665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40543CC-CE3D-44E0-8FC8-F61DC03526DC}"/>
                </a:ext>
              </a:extLst>
            </p:cNvPr>
            <p:cNvSpPr/>
            <p:nvPr/>
          </p:nvSpPr>
          <p:spPr>
            <a:xfrm>
              <a:off x="1005442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B3B00A-60B6-4860-9E64-27C243886FE3}"/>
                </a:ext>
              </a:extLst>
            </p:cNvPr>
            <p:cNvSpPr/>
            <p:nvPr/>
          </p:nvSpPr>
          <p:spPr>
            <a:xfrm>
              <a:off x="4217481" y="3878540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bn2_act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6256AC-E8EF-48C5-BC57-212DACF0BAB3}"/>
                </a:ext>
              </a:extLst>
            </p:cNvPr>
            <p:cNvSpPr/>
            <p:nvPr/>
          </p:nvSpPr>
          <p:spPr>
            <a:xfrm>
              <a:off x="1333094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hidden2</a:t>
              </a:r>
            </a:p>
          </p:txBody>
        </p:sp>
        <p:sp>
          <p:nvSpPr>
            <p:cNvPr id="35" name="Star: 32 Points 34">
              <a:extLst>
                <a:ext uri="{FF2B5EF4-FFF2-40B4-BE49-F238E27FC236}">
                  <a16:creationId xmlns:a16="http://schemas.microsoft.com/office/drawing/2014/main" id="{EDBFACEA-604D-4605-B442-464AF50736B0}"/>
                </a:ext>
              </a:extLst>
            </p:cNvPr>
            <p:cNvSpPr/>
            <p:nvPr/>
          </p:nvSpPr>
          <p:spPr>
            <a:xfrm>
              <a:off x="2713320" y="3778617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1FB3359-A845-48A2-824E-175AC15AA70E}"/>
                </a:ext>
              </a:extLst>
            </p:cNvPr>
            <p:cNvSpPr/>
            <p:nvPr/>
          </p:nvSpPr>
          <p:spPr>
            <a:xfrm>
              <a:off x="2409320" y="4213271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EA7427C3-0A0C-49AC-84AB-D5126C8C906E}"/>
                </a:ext>
              </a:extLst>
            </p:cNvPr>
            <p:cNvSpPr/>
            <p:nvPr/>
          </p:nvSpPr>
          <p:spPr>
            <a:xfrm>
              <a:off x="3931057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DCE153-187E-4ED6-BE9D-BF37C5473DB4}"/>
                </a:ext>
              </a:extLst>
            </p:cNvPr>
            <p:cNvSpPr/>
            <p:nvPr/>
          </p:nvSpPr>
          <p:spPr>
            <a:xfrm>
              <a:off x="5626781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logits_before_bn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B41F8DB-CDC2-435E-98F4-AD7583049B06}"/>
                </a:ext>
              </a:extLst>
            </p:cNvPr>
            <p:cNvSpPr/>
            <p:nvPr/>
          </p:nvSpPr>
          <p:spPr>
            <a:xfrm>
              <a:off x="5302891" y="420951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Star: 32 Points 39">
              <a:extLst>
                <a:ext uri="{FF2B5EF4-FFF2-40B4-BE49-F238E27FC236}">
                  <a16:creationId xmlns:a16="http://schemas.microsoft.com/office/drawing/2014/main" id="{DAB4C830-D404-4210-8FFF-E0D409787D5A}"/>
                </a:ext>
              </a:extLst>
            </p:cNvPr>
            <p:cNvSpPr/>
            <p:nvPr/>
          </p:nvSpPr>
          <p:spPr>
            <a:xfrm>
              <a:off x="7068305" y="3767506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2C3EFC-846F-4A22-B526-19C5CE572E5C}"/>
                </a:ext>
              </a:extLst>
            </p:cNvPr>
            <p:cNvSpPr/>
            <p:nvPr/>
          </p:nvSpPr>
          <p:spPr>
            <a:xfrm>
              <a:off x="6764305" y="420216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604BB0F-1A26-4C3E-B035-2F40B8C13C3F}"/>
                </a:ext>
              </a:extLst>
            </p:cNvPr>
            <p:cNvSpPr/>
            <p:nvPr/>
          </p:nvSpPr>
          <p:spPr>
            <a:xfrm>
              <a:off x="8692410" y="4058920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y(?)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93E568B-E321-4DE0-AAA1-44C0B6460202}"/>
                </a:ext>
              </a:extLst>
            </p:cNvPr>
            <p:cNvSpPr/>
            <p:nvPr/>
          </p:nvSpPr>
          <p:spPr>
            <a:xfrm>
              <a:off x="8365494" y="424468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EB0F2-6384-4DAF-B905-D266F229C639}"/>
                </a:ext>
              </a:extLst>
            </p:cNvPr>
            <p:cNvGrpSpPr/>
            <p:nvPr/>
          </p:nvGrpSpPr>
          <p:grpSpPr>
            <a:xfrm>
              <a:off x="10018979" y="3813067"/>
              <a:ext cx="1144438" cy="1170316"/>
              <a:chOff x="4063042" y="595223"/>
              <a:chExt cx="1144438" cy="1170316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FC1B454-3D4B-4503-9562-88E3E225AB31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582C9D9-1C07-4394-B963-1F6598E5C5EE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7CA22E9-5D72-4745-85F4-AA23B7802B35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3FE2E9-4ADE-4336-AD5A-176C5E59AE40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FDC18B9-3D67-4C3B-AE89-51F20C90658E}"/>
                </a:ext>
              </a:extLst>
            </p:cNvPr>
            <p:cNvSpPr/>
            <p:nvPr/>
          </p:nvSpPr>
          <p:spPr>
            <a:xfrm>
              <a:off x="9517072" y="4251749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7F8BE-76DB-412E-ABB1-07C42C952149}"/>
              </a:ext>
            </a:extLst>
          </p:cNvPr>
          <p:cNvGrpSpPr/>
          <p:nvPr/>
        </p:nvGrpSpPr>
        <p:grpSpPr>
          <a:xfrm>
            <a:off x="4413431" y="169558"/>
            <a:ext cx="6931371" cy="2599456"/>
            <a:chOff x="4413431" y="169558"/>
            <a:chExt cx="6931371" cy="25994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0529B45-B32F-4CE8-B477-99540BC65ED9}"/>
                </a:ext>
              </a:extLst>
            </p:cNvPr>
            <p:cNvGrpSpPr/>
            <p:nvPr/>
          </p:nvGrpSpPr>
          <p:grpSpPr>
            <a:xfrm>
              <a:off x="4413431" y="169558"/>
              <a:ext cx="6931371" cy="2599456"/>
              <a:chOff x="4413431" y="169558"/>
              <a:chExt cx="6931371" cy="25994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305B76-A6C2-4894-8003-31F5F2D27F12}"/>
                  </a:ext>
                </a:extLst>
              </p:cNvPr>
              <p:cNvSpPr/>
              <p:nvPr/>
            </p:nvSpPr>
            <p:spPr>
              <a:xfrm>
                <a:off x="4700190" y="9047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B6BEFF-2277-456E-8C3E-7A296B3AE2F0}"/>
                  </a:ext>
                </a:extLst>
              </p:cNvPr>
              <p:cNvSpPr/>
              <p:nvPr/>
            </p:nvSpPr>
            <p:spPr>
              <a:xfrm>
                <a:off x="4852590" y="10571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F91EBD-2182-4FBA-AFBF-D7AF0DFD70AE}"/>
                  </a:ext>
                </a:extLst>
              </p:cNvPr>
              <p:cNvSpPr/>
              <p:nvPr/>
            </p:nvSpPr>
            <p:spPr>
              <a:xfrm>
                <a:off x="10058251" y="803077"/>
                <a:ext cx="969033" cy="1788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5C8F70A-2CA5-4102-B205-DBDDAF9BFA44}"/>
                  </a:ext>
                </a:extLst>
              </p:cNvPr>
              <p:cNvSpPr/>
              <p:nvPr/>
            </p:nvSpPr>
            <p:spPr>
              <a:xfrm>
                <a:off x="5013617" y="12440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E5C606F-8327-4FCC-B425-B2370F25C5C7}"/>
                  </a:ext>
                </a:extLst>
              </p:cNvPr>
              <p:cNvSpPr/>
              <p:nvPr/>
            </p:nvSpPr>
            <p:spPr>
              <a:xfrm>
                <a:off x="5166017" y="13964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AC56FB-80DC-4E5C-A87A-51D5E610FBF0}"/>
                  </a:ext>
                </a:extLst>
              </p:cNvPr>
              <p:cNvSpPr/>
              <p:nvPr/>
            </p:nvSpPr>
            <p:spPr>
              <a:xfrm>
                <a:off x="7277784" y="953633"/>
                <a:ext cx="969033" cy="9690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Star: 32 Points 23">
                <a:extLst>
                  <a:ext uri="{FF2B5EF4-FFF2-40B4-BE49-F238E27FC236}">
                    <a16:creationId xmlns:a16="http://schemas.microsoft.com/office/drawing/2014/main" id="{C7408130-0578-4317-9DAA-CA79357B1DA6}"/>
                  </a:ext>
                </a:extLst>
              </p:cNvPr>
              <p:cNvSpPr/>
              <p:nvPr/>
            </p:nvSpPr>
            <p:spPr>
              <a:xfrm>
                <a:off x="8567210" y="803077"/>
                <a:ext cx="1168881" cy="1168881"/>
              </a:xfrm>
              <a:prstGeom prst="star32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AFB04F7-EF7B-4C0C-B795-1C831435F76B}"/>
                  </a:ext>
                </a:extLst>
              </p:cNvPr>
              <p:cNvSpPr/>
              <p:nvPr/>
            </p:nvSpPr>
            <p:spPr>
              <a:xfrm>
                <a:off x="6250988" y="1015957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3EF20B-88D5-43F5-88A5-864549F78D65}"/>
                  </a:ext>
                </a:extLst>
              </p:cNvPr>
              <p:cNvSpPr/>
              <p:nvPr/>
            </p:nvSpPr>
            <p:spPr>
              <a:xfrm>
                <a:off x="4413431" y="169558"/>
                <a:ext cx="6931371" cy="25994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24B5D-CA82-485B-860B-ABB8FB15170C}"/>
                </a:ext>
              </a:extLst>
            </p:cNvPr>
            <p:cNvSpPr txBox="1"/>
            <p:nvPr/>
          </p:nvSpPr>
          <p:spPr>
            <a:xfrm>
              <a:off x="4577777" y="344111"/>
              <a:ext cx="719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Set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DD60D9-E133-4F8C-9866-80144253EC3A}"/>
                </a:ext>
              </a:extLst>
            </p:cNvPr>
            <p:cNvSpPr txBox="1"/>
            <p:nvPr/>
          </p:nvSpPr>
          <p:spPr>
            <a:xfrm>
              <a:off x="6096001" y="334203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Input or output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48C82B-A18E-4687-9B2D-F5E2D23D0C84}"/>
                </a:ext>
              </a:extLst>
            </p:cNvPr>
            <p:cNvSpPr txBox="1"/>
            <p:nvPr/>
          </p:nvSpPr>
          <p:spPr>
            <a:xfrm>
              <a:off x="7205842" y="334203"/>
              <a:ext cx="11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Hidden Layer with nonlinear activation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162F6D-0B04-4D12-8B8E-FD5BFCD6DF1C}"/>
                </a:ext>
              </a:extLst>
            </p:cNvPr>
            <p:cNvSpPr txBox="1"/>
            <p:nvPr/>
          </p:nvSpPr>
          <p:spPr>
            <a:xfrm>
              <a:off x="8386737" y="341412"/>
              <a:ext cx="1464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Dynamic (batch-wise) Normalization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CFCD86-86C6-46DB-8A25-C7E3B857C7CC}"/>
                </a:ext>
              </a:extLst>
            </p:cNvPr>
            <p:cNvSpPr txBox="1"/>
            <p:nvPr/>
          </p:nvSpPr>
          <p:spPr>
            <a:xfrm>
              <a:off x="9958608" y="334202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Connection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C808C9-DA85-411A-A23C-CD7F8D8E48F8}"/>
              </a:ext>
            </a:extLst>
          </p:cNvPr>
          <p:cNvGrpSpPr/>
          <p:nvPr/>
        </p:nvGrpSpPr>
        <p:grpSpPr>
          <a:xfrm>
            <a:off x="445686" y="2769014"/>
            <a:ext cx="11051516" cy="3760727"/>
            <a:chOff x="111901" y="1497320"/>
            <a:chExt cx="11051516" cy="37607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A82642-DF78-412B-BD0D-D00D3E1DF239}"/>
                </a:ext>
              </a:extLst>
            </p:cNvPr>
            <p:cNvSpPr/>
            <p:nvPr/>
          </p:nvSpPr>
          <p:spPr>
            <a:xfrm>
              <a:off x="5648910" y="1906356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bn1_act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6C4BF-9E6D-4894-A5D9-A7DE626C5C54}"/>
                </a:ext>
              </a:extLst>
            </p:cNvPr>
            <p:cNvSpPr/>
            <p:nvPr/>
          </p:nvSpPr>
          <p:spPr>
            <a:xfrm>
              <a:off x="2764523" y="1497320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CA9EC36-AD33-42ED-AEBB-17BDA9B61C08}"/>
                </a:ext>
              </a:extLst>
            </p:cNvPr>
            <p:cNvSpPr/>
            <p:nvPr/>
          </p:nvSpPr>
          <p:spPr>
            <a:xfrm>
              <a:off x="1671843" y="2051566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264DD2-DA3A-478C-9B94-80BC3F4CA637}"/>
                </a:ext>
              </a:extLst>
            </p:cNvPr>
            <p:cNvGrpSpPr/>
            <p:nvPr/>
          </p:nvGrpSpPr>
          <p:grpSpPr>
            <a:xfrm>
              <a:off x="111901" y="1806433"/>
              <a:ext cx="1144438" cy="1170316"/>
              <a:chOff x="4063042" y="595223"/>
              <a:chExt cx="1144438" cy="117031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FF1246-D6C0-427A-B26B-96B45ACD165A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5D0461E-D1F7-4F5C-8CE7-C0228B2EB8E0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BCBB783-56D2-41FE-8754-305C06AE314D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DF71039-E835-4E88-843A-829318AACBE6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Star: 32 Points 24">
              <a:extLst>
                <a:ext uri="{FF2B5EF4-FFF2-40B4-BE49-F238E27FC236}">
                  <a16:creationId xmlns:a16="http://schemas.microsoft.com/office/drawing/2014/main" id="{2135F1F8-0FA7-41F2-8916-22E89F3B5500}"/>
                </a:ext>
              </a:extLst>
            </p:cNvPr>
            <p:cNvSpPr/>
            <p:nvPr/>
          </p:nvSpPr>
          <p:spPr>
            <a:xfrm>
              <a:off x="4144749" y="1806433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6D7221-0411-4DE2-BD07-8DC9BF451A68}"/>
                </a:ext>
              </a:extLst>
            </p:cNvPr>
            <p:cNvSpPr/>
            <p:nvPr/>
          </p:nvSpPr>
          <p:spPr>
            <a:xfrm>
              <a:off x="1344927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E874C21-FBA7-4352-98C9-31E0E6D21C14}"/>
                </a:ext>
              </a:extLst>
            </p:cNvPr>
            <p:cNvSpPr/>
            <p:nvPr/>
          </p:nvSpPr>
          <p:spPr>
            <a:xfrm>
              <a:off x="2440633" y="2237334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401F72E-8A10-4B77-8AB9-7B593FDB5DD1}"/>
                </a:ext>
              </a:extLst>
            </p:cNvPr>
            <p:cNvSpPr/>
            <p:nvPr/>
          </p:nvSpPr>
          <p:spPr>
            <a:xfrm>
              <a:off x="3840749" y="2241087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B7EACAD-387A-43A9-A913-4D40432ABD4D}"/>
                </a:ext>
              </a:extLst>
            </p:cNvPr>
            <p:cNvSpPr/>
            <p:nvPr/>
          </p:nvSpPr>
          <p:spPr>
            <a:xfrm>
              <a:off x="5362486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ED0E904-F7F4-4585-8EF5-853C829D99CE}"/>
                </a:ext>
              </a:extLst>
            </p:cNvPr>
            <p:cNvSpPr/>
            <p:nvPr/>
          </p:nvSpPr>
          <p:spPr>
            <a:xfrm>
              <a:off x="6721665" y="2244846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40543CC-CE3D-44E0-8FC8-F61DC03526DC}"/>
                </a:ext>
              </a:extLst>
            </p:cNvPr>
            <p:cNvSpPr/>
            <p:nvPr/>
          </p:nvSpPr>
          <p:spPr>
            <a:xfrm>
              <a:off x="1005442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B3B00A-60B6-4860-9E64-27C243886FE3}"/>
                </a:ext>
              </a:extLst>
            </p:cNvPr>
            <p:cNvSpPr/>
            <p:nvPr/>
          </p:nvSpPr>
          <p:spPr>
            <a:xfrm>
              <a:off x="4217481" y="3878540"/>
              <a:ext cx="969033" cy="9690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bn2_act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6256AC-E8EF-48C5-BC57-212DACF0BAB3}"/>
                </a:ext>
              </a:extLst>
            </p:cNvPr>
            <p:cNvSpPr/>
            <p:nvPr/>
          </p:nvSpPr>
          <p:spPr>
            <a:xfrm>
              <a:off x="1333094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hidden2</a:t>
              </a:r>
            </a:p>
          </p:txBody>
        </p:sp>
        <p:sp>
          <p:nvSpPr>
            <p:cNvPr id="35" name="Star: 32 Points 34">
              <a:extLst>
                <a:ext uri="{FF2B5EF4-FFF2-40B4-BE49-F238E27FC236}">
                  <a16:creationId xmlns:a16="http://schemas.microsoft.com/office/drawing/2014/main" id="{EDBFACEA-604D-4605-B442-464AF50736B0}"/>
                </a:ext>
              </a:extLst>
            </p:cNvPr>
            <p:cNvSpPr/>
            <p:nvPr/>
          </p:nvSpPr>
          <p:spPr>
            <a:xfrm>
              <a:off x="2713320" y="3778617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bn2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1FB3359-A845-48A2-824E-175AC15AA70E}"/>
                </a:ext>
              </a:extLst>
            </p:cNvPr>
            <p:cNvSpPr/>
            <p:nvPr/>
          </p:nvSpPr>
          <p:spPr>
            <a:xfrm>
              <a:off x="2409320" y="4213271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EA7427C3-0A0C-49AC-84AB-D5126C8C906E}"/>
                </a:ext>
              </a:extLst>
            </p:cNvPr>
            <p:cNvSpPr/>
            <p:nvPr/>
          </p:nvSpPr>
          <p:spPr>
            <a:xfrm>
              <a:off x="3931057" y="421703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DCE153-187E-4ED6-BE9D-BF37C5473DB4}"/>
                </a:ext>
              </a:extLst>
            </p:cNvPr>
            <p:cNvSpPr/>
            <p:nvPr/>
          </p:nvSpPr>
          <p:spPr>
            <a:xfrm>
              <a:off x="5626781" y="3469504"/>
              <a:ext cx="969033" cy="178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logits_before_bn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B41F8DB-CDC2-435E-98F4-AD7583049B06}"/>
                </a:ext>
              </a:extLst>
            </p:cNvPr>
            <p:cNvSpPr/>
            <p:nvPr/>
          </p:nvSpPr>
          <p:spPr>
            <a:xfrm>
              <a:off x="5302891" y="420951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Star: 32 Points 39">
              <a:extLst>
                <a:ext uri="{FF2B5EF4-FFF2-40B4-BE49-F238E27FC236}">
                  <a16:creationId xmlns:a16="http://schemas.microsoft.com/office/drawing/2014/main" id="{DAB4C830-D404-4210-8FFF-E0D409787D5A}"/>
                </a:ext>
              </a:extLst>
            </p:cNvPr>
            <p:cNvSpPr/>
            <p:nvPr/>
          </p:nvSpPr>
          <p:spPr>
            <a:xfrm>
              <a:off x="7068305" y="3767506"/>
              <a:ext cx="1168881" cy="1168881"/>
            </a:xfrm>
            <a:prstGeom prst="star3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logits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C2C3EFC-846F-4A22-B526-19C5CE572E5C}"/>
                </a:ext>
              </a:extLst>
            </p:cNvPr>
            <p:cNvSpPr/>
            <p:nvPr/>
          </p:nvSpPr>
          <p:spPr>
            <a:xfrm>
              <a:off x="6764305" y="4202160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604BB0F-1A26-4C3E-B035-2F40B8C13C3F}"/>
                </a:ext>
              </a:extLst>
            </p:cNvPr>
            <p:cNvSpPr/>
            <p:nvPr/>
          </p:nvSpPr>
          <p:spPr>
            <a:xfrm>
              <a:off x="8692410" y="4058920"/>
              <a:ext cx="678611" cy="678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y(?)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93E568B-E321-4DE0-AAA1-44C0B6460202}"/>
                </a:ext>
              </a:extLst>
            </p:cNvPr>
            <p:cNvSpPr/>
            <p:nvPr/>
          </p:nvSpPr>
          <p:spPr>
            <a:xfrm>
              <a:off x="8365494" y="4244688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EB0F2-6384-4DAF-B905-D266F229C639}"/>
                </a:ext>
              </a:extLst>
            </p:cNvPr>
            <p:cNvGrpSpPr/>
            <p:nvPr/>
          </p:nvGrpSpPr>
          <p:grpSpPr>
            <a:xfrm>
              <a:off x="10018979" y="3813067"/>
              <a:ext cx="1144438" cy="1170316"/>
              <a:chOff x="4063042" y="595223"/>
              <a:chExt cx="1144438" cy="1170316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FC1B454-3D4B-4503-9562-88E3E225AB31}"/>
                  </a:ext>
                </a:extLst>
              </p:cNvPr>
              <p:cNvSpPr/>
              <p:nvPr/>
            </p:nvSpPr>
            <p:spPr>
              <a:xfrm>
                <a:off x="4063042" y="5952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582C9D9-1C07-4394-B963-1F6598E5C5EE}"/>
                  </a:ext>
                </a:extLst>
              </p:cNvPr>
              <p:cNvSpPr/>
              <p:nvPr/>
            </p:nvSpPr>
            <p:spPr>
              <a:xfrm>
                <a:off x="4215442" y="747623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7CA22E9-5D72-4745-85F4-AA23B7802B35}"/>
                  </a:ext>
                </a:extLst>
              </p:cNvPr>
              <p:cNvSpPr/>
              <p:nvPr/>
            </p:nvSpPr>
            <p:spPr>
              <a:xfrm>
                <a:off x="4376469" y="9345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913FE2E9-4ADE-4336-AD5A-176C5E59AE40}"/>
                  </a:ext>
                </a:extLst>
              </p:cNvPr>
              <p:cNvSpPr/>
              <p:nvPr/>
            </p:nvSpPr>
            <p:spPr>
              <a:xfrm>
                <a:off x="4528869" y="1086928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FDC18B9-3D67-4C3B-AE89-51F20C90658E}"/>
                </a:ext>
              </a:extLst>
            </p:cNvPr>
            <p:cNvSpPr/>
            <p:nvPr/>
          </p:nvSpPr>
          <p:spPr>
            <a:xfrm>
              <a:off x="9517072" y="4251749"/>
              <a:ext cx="238897" cy="30707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7F8BE-76DB-412E-ABB1-07C42C952149}"/>
              </a:ext>
            </a:extLst>
          </p:cNvPr>
          <p:cNvGrpSpPr/>
          <p:nvPr/>
        </p:nvGrpSpPr>
        <p:grpSpPr>
          <a:xfrm>
            <a:off x="4413431" y="169558"/>
            <a:ext cx="6931371" cy="2599456"/>
            <a:chOff x="4413431" y="169558"/>
            <a:chExt cx="6931371" cy="25994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0529B45-B32F-4CE8-B477-99540BC65ED9}"/>
                </a:ext>
              </a:extLst>
            </p:cNvPr>
            <p:cNvGrpSpPr/>
            <p:nvPr/>
          </p:nvGrpSpPr>
          <p:grpSpPr>
            <a:xfrm>
              <a:off x="4413431" y="169558"/>
              <a:ext cx="6931371" cy="2599456"/>
              <a:chOff x="4413431" y="169558"/>
              <a:chExt cx="6931371" cy="259945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305B76-A6C2-4894-8003-31F5F2D27F12}"/>
                  </a:ext>
                </a:extLst>
              </p:cNvPr>
              <p:cNvSpPr/>
              <p:nvPr/>
            </p:nvSpPr>
            <p:spPr>
              <a:xfrm>
                <a:off x="4700190" y="9047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B6BEFF-2277-456E-8C3E-7A296B3AE2F0}"/>
                  </a:ext>
                </a:extLst>
              </p:cNvPr>
              <p:cNvSpPr/>
              <p:nvPr/>
            </p:nvSpPr>
            <p:spPr>
              <a:xfrm>
                <a:off x="4852590" y="1057150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F91EBD-2182-4FBA-AFBF-D7AF0DFD70AE}"/>
                  </a:ext>
                </a:extLst>
              </p:cNvPr>
              <p:cNvSpPr/>
              <p:nvPr/>
            </p:nvSpPr>
            <p:spPr>
              <a:xfrm>
                <a:off x="10058251" y="803077"/>
                <a:ext cx="969033" cy="1788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5C8F70A-2CA5-4102-B205-DBDDAF9BFA44}"/>
                  </a:ext>
                </a:extLst>
              </p:cNvPr>
              <p:cNvSpPr/>
              <p:nvPr/>
            </p:nvSpPr>
            <p:spPr>
              <a:xfrm>
                <a:off x="5013617" y="12440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E5C606F-8327-4FCC-B425-B2370F25C5C7}"/>
                  </a:ext>
                </a:extLst>
              </p:cNvPr>
              <p:cNvSpPr/>
              <p:nvPr/>
            </p:nvSpPr>
            <p:spPr>
              <a:xfrm>
                <a:off x="5166017" y="1396455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AC56FB-80DC-4E5C-A87A-51D5E610FBF0}"/>
                  </a:ext>
                </a:extLst>
              </p:cNvPr>
              <p:cNvSpPr/>
              <p:nvPr/>
            </p:nvSpPr>
            <p:spPr>
              <a:xfrm>
                <a:off x="7277784" y="953633"/>
                <a:ext cx="969033" cy="9690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Star: 32 Points 23">
                <a:extLst>
                  <a:ext uri="{FF2B5EF4-FFF2-40B4-BE49-F238E27FC236}">
                    <a16:creationId xmlns:a16="http://schemas.microsoft.com/office/drawing/2014/main" id="{C7408130-0578-4317-9DAA-CA79357B1DA6}"/>
                  </a:ext>
                </a:extLst>
              </p:cNvPr>
              <p:cNvSpPr/>
              <p:nvPr/>
            </p:nvSpPr>
            <p:spPr>
              <a:xfrm>
                <a:off x="8567210" y="803077"/>
                <a:ext cx="1168881" cy="1168881"/>
              </a:xfrm>
              <a:prstGeom prst="star32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AFB04F7-EF7B-4C0C-B795-1C831435F76B}"/>
                  </a:ext>
                </a:extLst>
              </p:cNvPr>
              <p:cNvSpPr/>
              <p:nvPr/>
            </p:nvSpPr>
            <p:spPr>
              <a:xfrm>
                <a:off x="6250988" y="1015957"/>
                <a:ext cx="678611" cy="6786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3EF20B-88D5-43F5-88A5-864549F78D65}"/>
                  </a:ext>
                </a:extLst>
              </p:cNvPr>
              <p:cNvSpPr/>
              <p:nvPr/>
            </p:nvSpPr>
            <p:spPr>
              <a:xfrm>
                <a:off x="4413431" y="169558"/>
                <a:ext cx="6931371" cy="25994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24B5D-CA82-485B-860B-ABB8FB15170C}"/>
                </a:ext>
              </a:extLst>
            </p:cNvPr>
            <p:cNvSpPr txBox="1"/>
            <p:nvPr/>
          </p:nvSpPr>
          <p:spPr>
            <a:xfrm>
              <a:off x="4577777" y="344111"/>
              <a:ext cx="719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Set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DD60D9-E133-4F8C-9866-80144253EC3A}"/>
                </a:ext>
              </a:extLst>
            </p:cNvPr>
            <p:cNvSpPr txBox="1"/>
            <p:nvPr/>
          </p:nvSpPr>
          <p:spPr>
            <a:xfrm>
              <a:off x="6096001" y="334203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Input or output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48C82B-A18E-4687-9B2D-F5E2D23D0C84}"/>
                </a:ext>
              </a:extLst>
            </p:cNvPr>
            <p:cNvSpPr txBox="1"/>
            <p:nvPr/>
          </p:nvSpPr>
          <p:spPr>
            <a:xfrm>
              <a:off x="7205842" y="334203"/>
              <a:ext cx="11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Hidden Layer with nonlinear activation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162F6D-0B04-4D12-8B8E-FD5BFCD6DF1C}"/>
                </a:ext>
              </a:extLst>
            </p:cNvPr>
            <p:cNvSpPr txBox="1"/>
            <p:nvPr/>
          </p:nvSpPr>
          <p:spPr>
            <a:xfrm>
              <a:off x="8386737" y="341412"/>
              <a:ext cx="1464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Dynamic (batch-wise) Normalization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CFCD86-86C6-46DB-8A25-C7E3B857C7CC}"/>
                </a:ext>
              </a:extLst>
            </p:cNvPr>
            <p:cNvSpPr txBox="1"/>
            <p:nvPr/>
          </p:nvSpPr>
          <p:spPr>
            <a:xfrm>
              <a:off x="9958608" y="334202"/>
              <a:ext cx="100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Connection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C757E1-AC5A-4198-B184-C1B26C6E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243564"/>
            <a:ext cx="11065199" cy="6370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604B8-3505-46A0-80EE-CC6073F4C18D}"/>
              </a:ext>
            </a:extLst>
          </p:cNvPr>
          <p:cNvSpPr txBox="1"/>
          <p:nvPr/>
        </p:nvSpPr>
        <p:spPr>
          <a:xfrm>
            <a:off x="284615" y="496562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r>
              <a:rPr lang="en-US"/>
              <a:t>_NOTES-FIG-01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134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T.</dc:creator>
  <cp:lastModifiedBy>Walter T.</cp:lastModifiedBy>
  <cp:revision>9</cp:revision>
  <dcterms:created xsi:type="dcterms:W3CDTF">2019-03-05T05:59:14Z</dcterms:created>
  <dcterms:modified xsi:type="dcterms:W3CDTF">2019-03-05T06:51:26Z</dcterms:modified>
</cp:coreProperties>
</file>