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56" autoAdjust="0"/>
    <p:restoredTop sz="94660"/>
  </p:normalViewPr>
  <p:slideViewPr>
    <p:cSldViewPr snapToGrid="0">
      <p:cViewPr varScale="1">
        <p:scale>
          <a:sx n="88" d="100"/>
          <a:sy n="88" d="100"/>
        </p:scale>
        <p:origin x="81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2995E-AF6F-4BBD-B707-12F8531FB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04F055-E6AA-4967-9082-C96BA5BC97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3653C-0F59-47E1-8BC3-51E11203E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ED21E-FFF7-4D48-AE1C-E9C171653073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2E4C9-7FDE-4EC2-B22D-C2F43490B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99251-8860-4042-8687-918BF8616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D43CD-70D2-4FA6-A9B6-E6C803180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59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EFD2C-55CA-46E0-AD9A-F2FCDDB54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FE7DFD-37E0-4447-955C-62529E639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30083-CAD9-472F-BF62-DE12D7367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ED21E-FFF7-4D48-AE1C-E9C171653073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9B046-39F1-4E2F-B725-0559B67BD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00222-0CB8-49F0-B7F2-666367E23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D43CD-70D2-4FA6-A9B6-E6C803180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557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DC7063-FCBB-4098-B180-D990FB228F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206840-986C-4D17-A69E-02E3D5D29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45E50-30DC-4E2C-9838-303217F34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ED21E-FFF7-4D48-AE1C-E9C171653073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D1803-027C-40DC-B1A0-CB0E3BD3E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7EC32-11BF-4909-88BE-2FC2AAF41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D43CD-70D2-4FA6-A9B6-E6C803180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47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7A197-4234-4463-95E5-58C2A62C0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73DB7-63B9-44DE-85F8-0B17645B0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984DA-A01C-4E35-A088-8140E2100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ED21E-FFF7-4D48-AE1C-E9C171653073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2E6DC-C4FF-4248-8A4E-032A39D7F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FA27C-2AA2-4814-A001-B57856718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D43CD-70D2-4FA6-A9B6-E6C803180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482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330BA-CB11-47DE-802A-89E8CE12F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4E8D5-D38D-4558-B09C-BAD07A9CC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02ACB-9373-40AD-95DF-0ED0A3D0F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ED21E-FFF7-4D48-AE1C-E9C171653073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0E675-59DC-4857-BF45-5AEC24D55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B50EC-6C45-4C59-A273-655E54351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D43CD-70D2-4FA6-A9B6-E6C803180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33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55F0E-EBFD-4415-9F77-734F466DF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7EDBA-7C22-454C-9005-6B334483B2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7424BE-F8C1-4B4A-B376-FD0C15E87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DF46FC-7960-4BDE-BBB7-7D8BA884F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ED21E-FFF7-4D48-AE1C-E9C171653073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AABFBB-D458-4098-9B87-D4973657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A32D9-8F7E-47E3-BBB5-0036AE222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D43CD-70D2-4FA6-A9B6-E6C803180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4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68913-BCB6-4C42-9C59-E6DBC597A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2CB720-CD2F-4CE9-AFEE-067680B05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EF0691-ABD9-4267-ABA4-372729513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9A8AF4-B488-490C-8960-1988486799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B39397-2A3B-4FBC-8B44-06071620AC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21FAAF-1B2B-44A7-8B81-58E1184B5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ED21E-FFF7-4D48-AE1C-E9C171653073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628CAC-03DF-44B3-828D-605C7FF57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D853A4-7A58-49EA-A0DC-42A19A2A9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D43CD-70D2-4FA6-A9B6-E6C803180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936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2AEA6-AF0D-4E36-98F5-2C5E02FC8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582744-0A70-4EBE-BAE5-4638FB2E5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ED21E-FFF7-4D48-AE1C-E9C171653073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175019-F52A-4508-BC5C-9304F6B64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93ED74-8622-4E20-B2F9-FD01DCCEE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D43CD-70D2-4FA6-A9B6-E6C803180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414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EA1B6C-D9BD-47A2-97C8-1918F7A4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ED21E-FFF7-4D48-AE1C-E9C171653073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7532AF-D1D8-4BBB-A04D-F94066833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7E9F06-68D5-4BFA-AF82-817CCBA48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D43CD-70D2-4FA6-A9B6-E6C803180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25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24723-8814-4E94-A511-EB509650B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B6A87-88B9-4BE6-B152-58A501FE0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D3D19D-555A-4D86-BDCA-5F87B9484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FEF7E-7020-445B-A02B-EEC84888C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ED21E-FFF7-4D48-AE1C-E9C171653073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6697F1-D326-4D6A-987E-77A35F3BF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A6D2F4-A642-43B3-8196-DE2EF5332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D43CD-70D2-4FA6-A9B6-E6C803180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630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30CCA-CEA3-41CF-9FA7-9D8A05EC9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07D31C-4CD1-4275-858B-E1674F1F84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2B6068-6B79-403D-9BEB-543F95716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9DD2E-7D05-48C1-951F-AEE46D9F5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ED21E-FFF7-4D48-AE1C-E9C171653073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65440-5CBB-430F-B53C-2B25AF5DB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ADF5-264A-470C-A154-F241F782D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D43CD-70D2-4FA6-A9B6-E6C803180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26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6AD6ED-C870-474D-9304-FA32461A1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C882F-2DA4-49F4-B022-F9757903E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964FD-6507-4C55-A0A0-C187F2DA29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ED21E-FFF7-4D48-AE1C-E9C171653073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58B2E-A60B-40C3-9BCF-C033E9E498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18118-BBC2-4CAE-BEE5-EBE266FBCB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D43CD-70D2-4FA6-A9B6-E6C803180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98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88A19C7-B2A0-4AB0-ACCE-1280FA223AB9}"/>
              </a:ext>
            </a:extLst>
          </p:cNvPr>
          <p:cNvSpPr/>
          <p:nvPr/>
        </p:nvSpPr>
        <p:spPr>
          <a:xfrm>
            <a:off x="777819" y="-556501"/>
            <a:ext cx="969033" cy="9690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76C5EDF-64F7-4CF4-B46F-C5CDD83A4E12}"/>
              </a:ext>
            </a:extLst>
          </p:cNvPr>
          <p:cNvSpPr/>
          <p:nvPr/>
        </p:nvSpPr>
        <p:spPr>
          <a:xfrm>
            <a:off x="930219" y="-404101"/>
            <a:ext cx="969033" cy="9690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6A82642-DF78-412B-BD0D-D00D3E1DF239}"/>
              </a:ext>
            </a:extLst>
          </p:cNvPr>
          <p:cNvSpPr/>
          <p:nvPr/>
        </p:nvSpPr>
        <p:spPr>
          <a:xfrm>
            <a:off x="6139423" y="1906356"/>
            <a:ext cx="969033" cy="9690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Bn1_act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8305B76-A6C2-4894-8003-31F5F2D27F12}"/>
              </a:ext>
            </a:extLst>
          </p:cNvPr>
          <p:cNvSpPr/>
          <p:nvPr/>
        </p:nvSpPr>
        <p:spPr>
          <a:xfrm>
            <a:off x="3910642" y="-1216424"/>
            <a:ext cx="678611" cy="6786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2B6BEFF-2277-456E-8C3E-7A296B3AE2F0}"/>
              </a:ext>
            </a:extLst>
          </p:cNvPr>
          <p:cNvSpPr/>
          <p:nvPr/>
        </p:nvSpPr>
        <p:spPr>
          <a:xfrm>
            <a:off x="4063042" y="-1064024"/>
            <a:ext cx="678611" cy="6786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395026-45F7-4101-8645-3BF1A5689068}"/>
              </a:ext>
            </a:extLst>
          </p:cNvPr>
          <p:cNvSpPr/>
          <p:nvPr/>
        </p:nvSpPr>
        <p:spPr>
          <a:xfrm>
            <a:off x="5394385" y="-1319940"/>
            <a:ext cx="969033" cy="17885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F91EBD-2182-4FBA-AFBF-D7AF0DFD70AE}"/>
              </a:ext>
            </a:extLst>
          </p:cNvPr>
          <p:cNvSpPr/>
          <p:nvPr/>
        </p:nvSpPr>
        <p:spPr>
          <a:xfrm>
            <a:off x="5546785" y="-1167540"/>
            <a:ext cx="969033" cy="17885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06C4BF-9E6D-4894-A5D9-A7DE626C5C54}"/>
              </a:ext>
            </a:extLst>
          </p:cNvPr>
          <p:cNvSpPr/>
          <p:nvPr/>
        </p:nvSpPr>
        <p:spPr>
          <a:xfrm>
            <a:off x="3255036" y="1497320"/>
            <a:ext cx="969033" cy="17885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hidden1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CA9EC36-AD33-42ED-AEBB-17BDA9B61C08}"/>
              </a:ext>
            </a:extLst>
          </p:cNvPr>
          <p:cNvSpPr/>
          <p:nvPr/>
        </p:nvSpPr>
        <p:spPr>
          <a:xfrm>
            <a:off x="2162356" y="2051566"/>
            <a:ext cx="678611" cy="6786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5C8F70A-2CA5-4102-B205-DBDDAF9BFA44}"/>
              </a:ext>
            </a:extLst>
          </p:cNvPr>
          <p:cNvSpPr/>
          <p:nvPr/>
        </p:nvSpPr>
        <p:spPr>
          <a:xfrm>
            <a:off x="4224069" y="-877119"/>
            <a:ext cx="678611" cy="6786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E5C606F-8327-4FCC-B425-B2370F25C5C7}"/>
              </a:ext>
            </a:extLst>
          </p:cNvPr>
          <p:cNvSpPr/>
          <p:nvPr/>
        </p:nvSpPr>
        <p:spPr>
          <a:xfrm>
            <a:off x="4376469" y="-724719"/>
            <a:ext cx="678611" cy="6786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5264DD2-DA3A-478C-9B94-80BC3F4CA637}"/>
              </a:ext>
            </a:extLst>
          </p:cNvPr>
          <p:cNvGrpSpPr/>
          <p:nvPr/>
        </p:nvGrpSpPr>
        <p:grpSpPr>
          <a:xfrm>
            <a:off x="602414" y="1806433"/>
            <a:ext cx="1144438" cy="1170316"/>
            <a:chOff x="4063042" y="595223"/>
            <a:chExt cx="1144438" cy="1170316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0FFF1246-D6C0-427A-B26B-96B45ACD165A}"/>
                </a:ext>
              </a:extLst>
            </p:cNvPr>
            <p:cNvSpPr/>
            <p:nvPr/>
          </p:nvSpPr>
          <p:spPr>
            <a:xfrm>
              <a:off x="4063042" y="595223"/>
              <a:ext cx="678611" cy="67861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85D0461E-D1F7-4F5C-8CE7-C0228B2EB8E0}"/>
                </a:ext>
              </a:extLst>
            </p:cNvPr>
            <p:cNvSpPr/>
            <p:nvPr/>
          </p:nvSpPr>
          <p:spPr>
            <a:xfrm>
              <a:off x="4215442" y="747623"/>
              <a:ext cx="678611" cy="67861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BBCBB783-56D2-41FE-8754-305C06AE314D}"/>
                </a:ext>
              </a:extLst>
            </p:cNvPr>
            <p:cNvSpPr/>
            <p:nvPr/>
          </p:nvSpPr>
          <p:spPr>
            <a:xfrm>
              <a:off x="4376469" y="934528"/>
              <a:ext cx="678611" cy="67861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FDF71039-E835-4E88-843A-829318AACBE6}"/>
                </a:ext>
              </a:extLst>
            </p:cNvPr>
            <p:cNvSpPr/>
            <p:nvPr/>
          </p:nvSpPr>
          <p:spPr>
            <a:xfrm>
              <a:off x="4528869" y="1086928"/>
              <a:ext cx="678611" cy="67861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C149941D-1235-4616-9E33-0F810136F270}"/>
              </a:ext>
            </a:extLst>
          </p:cNvPr>
          <p:cNvSpPr/>
          <p:nvPr/>
        </p:nvSpPr>
        <p:spPr>
          <a:xfrm>
            <a:off x="930219" y="-404101"/>
            <a:ext cx="969033" cy="9690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9AC56FB-80DC-4E5C-A87A-51D5E610FBF0}"/>
              </a:ext>
            </a:extLst>
          </p:cNvPr>
          <p:cNvSpPr/>
          <p:nvPr/>
        </p:nvSpPr>
        <p:spPr>
          <a:xfrm>
            <a:off x="1082619" y="-251701"/>
            <a:ext cx="969033" cy="9690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3" name="Star: 32 Points 22">
            <a:extLst>
              <a:ext uri="{FF2B5EF4-FFF2-40B4-BE49-F238E27FC236}">
                <a16:creationId xmlns:a16="http://schemas.microsoft.com/office/drawing/2014/main" id="{029ADEA1-B181-44F1-8D8F-BF32764C4878}"/>
              </a:ext>
            </a:extLst>
          </p:cNvPr>
          <p:cNvSpPr/>
          <p:nvPr/>
        </p:nvSpPr>
        <p:spPr>
          <a:xfrm>
            <a:off x="2840967" y="-565130"/>
            <a:ext cx="1168881" cy="1168881"/>
          </a:xfrm>
          <a:prstGeom prst="star3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4" name="Star: 32 Points 23">
            <a:extLst>
              <a:ext uri="{FF2B5EF4-FFF2-40B4-BE49-F238E27FC236}">
                <a16:creationId xmlns:a16="http://schemas.microsoft.com/office/drawing/2014/main" id="{C7408130-0578-4317-9DAA-CA79357B1DA6}"/>
              </a:ext>
            </a:extLst>
          </p:cNvPr>
          <p:cNvSpPr/>
          <p:nvPr/>
        </p:nvSpPr>
        <p:spPr>
          <a:xfrm>
            <a:off x="2993367" y="-412730"/>
            <a:ext cx="1168881" cy="1168881"/>
          </a:xfrm>
          <a:prstGeom prst="star3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5" name="Star: 32 Points 24">
            <a:extLst>
              <a:ext uri="{FF2B5EF4-FFF2-40B4-BE49-F238E27FC236}">
                <a16:creationId xmlns:a16="http://schemas.microsoft.com/office/drawing/2014/main" id="{2135F1F8-0FA7-41F2-8916-22E89F3B5500}"/>
              </a:ext>
            </a:extLst>
          </p:cNvPr>
          <p:cNvSpPr/>
          <p:nvPr/>
        </p:nvSpPr>
        <p:spPr>
          <a:xfrm>
            <a:off x="4635262" y="1806433"/>
            <a:ext cx="1168881" cy="1168881"/>
          </a:xfrm>
          <a:prstGeom prst="star3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bn1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F46D7221-0411-4DE2-BD07-8DC9BF451A68}"/>
              </a:ext>
            </a:extLst>
          </p:cNvPr>
          <p:cNvSpPr/>
          <p:nvPr/>
        </p:nvSpPr>
        <p:spPr>
          <a:xfrm>
            <a:off x="1835440" y="2237334"/>
            <a:ext cx="238897" cy="30707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6E874C21-FBA7-4352-98C9-31E0E6D21C14}"/>
              </a:ext>
            </a:extLst>
          </p:cNvPr>
          <p:cNvSpPr/>
          <p:nvPr/>
        </p:nvSpPr>
        <p:spPr>
          <a:xfrm>
            <a:off x="2931146" y="2237334"/>
            <a:ext cx="238897" cy="30707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401F72E-8A10-4B77-8AB9-7B593FDB5DD1}"/>
              </a:ext>
            </a:extLst>
          </p:cNvPr>
          <p:cNvSpPr/>
          <p:nvPr/>
        </p:nvSpPr>
        <p:spPr>
          <a:xfrm>
            <a:off x="4331262" y="2241087"/>
            <a:ext cx="238897" cy="30707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4B7EACAD-387A-43A9-A913-4D40432ABD4D}"/>
              </a:ext>
            </a:extLst>
          </p:cNvPr>
          <p:cNvSpPr/>
          <p:nvPr/>
        </p:nvSpPr>
        <p:spPr>
          <a:xfrm>
            <a:off x="5852999" y="2244846"/>
            <a:ext cx="238897" cy="30707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EED0E904-F7F4-4585-8EF5-853C829D99CE}"/>
              </a:ext>
            </a:extLst>
          </p:cNvPr>
          <p:cNvSpPr/>
          <p:nvPr/>
        </p:nvSpPr>
        <p:spPr>
          <a:xfrm>
            <a:off x="7212178" y="2244846"/>
            <a:ext cx="238897" cy="30707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940543CC-CE3D-44E0-8FC8-F61DC03526DC}"/>
              </a:ext>
            </a:extLst>
          </p:cNvPr>
          <p:cNvSpPr/>
          <p:nvPr/>
        </p:nvSpPr>
        <p:spPr>
          <a:xfrm>
            <a:off x="2931145" y="4217030"/>
            <a:ext cx="238897" cy="30707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8B3B00A-60B6-4860-9E64-27C243886FE3}"/>
              </a:ext>
            </a:extLst>
          </p:cNvPr>
          <p:cNvSpPr/>
          <p:nvPr/>
        </p:nvSpPr>
        <p:spPr>
          <a:xfrm>
            <a:off x="6143184" y="3878540"/>
            <a:ext cx="969033" cy="9690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Bn1_act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26256AC-E8EF-48C5-BC57-212DACF0BAB3}"/>
              </a:ext>
            </a:extLst>
          </p:cNvPr>
          <p:cNvSpPr/>
          <p:nvPr/>
        </p:nvSpPr>
        <p:spPr>
          <a:xfrm>
            <a:off x="3258797" y="3469504"/>
            <a:ext cx="969033" cy="17885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hidden1</a:t>
            </a:r>
          </a:p>
        </p:txBody>
      </p:sp>
      <p:sp>
        <p:nvSpPr>
          <p:cNvPr id="35" name="Star: 32 Points 34">
            <a:extLst>
              <a:ext uri="{FF2B5EF4-FFF2-40B4-BE49-F238E27FC236}">
                <a16:creationId xmlns:a16="http://schemas.microsoft.com/office/drawing/2014/main" id="{EDBFACEA-604D-4605-B442-464AF50736B0}"/>
              </a:ext>
            </a:extLst>
          </p:cNvPr>
          <p:cNvSpPr/>
          <p:nvPr/>
        </p:nvSpPr>
        <p:spPr>
          <a:xfrm>
            <a:off x="4639023" y="3778617"/>
            <a:ext cx="1168881" cy="1168881"/>
          </a:xfrm>
          <a:prstGeom prst="star3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bn1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C1FB3359-A845-48A2-824E-175AC15AA70E}"/>
              </a:ext>
            </a:extLst>
          </p:cNvPr>
          <p:cNvSpPr/>
          <p:nvPr/>
        </p:nvSpPr>
        <p:spPr>
          <a:xfrm>
            <a:off x="4335023" y="4213271"/>
            <a:ext cx="238897" cy="30707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EA7427C3-0A0C-49AC-84AB-D5126C8C906E}"/>
              </a:ext>
            </a:extLst>
          </p:cNvPr>
          <p:cNvSpPr/>
          <p:nvPr/>
        </p:nvSpPr>
        <p:spPr>
          <a:xfrm>
            <a:off x="5856760" y="4217030"/>
            <a:ext cx="238897" cy="30707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080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88A19C7-B2A0-4AB0-ACCE-1280FA223AB9}"/>
              </a:ext>
            </a:extLst>
          </p:cNvPr>
          <p:cNvSpPr/>
          <p:nvPr/>
        </p:nvSpPr>
        <p:spPr>
          <a:xfrm>
            <a:off x="777819" y="-556501"/>
            <a:ext cx="969033" cy="9690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76C5EDF-64F7-4CF4-B46F-C5CDD83A4E12}"/>
              </a:ext>
            </a:extLst>
          </p:cNvPr>
          <p:cNvSpPr/>
          <p:nvPr/>
        </p:nvSpPr>
        <p:spPr>
          <a:xfrm>
            <a:off x="930219" y="-404101"/>
            <a:ext cx="969033" cy="9690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6A82642-DF78-412B-BD0D-D00D3E1DF239}"/>
              </a:ext>
            </a:extLst>
          </p:cNvPr>
          <p:cNvSpPr/>
          <p:nvPr/>
        </p:nvSpPr>
        <p:spPr>
          <a:xfrm>
            <a:off x="6139423" y="1906356"/>
            <a:ext cx="969033" cy="9690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bn1_act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8305B76-A6C2-4894-8003-31F5F2D27F12}"/>
              </a:ext>
            </a:extLst>
          </p:cNvPr>
          <p:cNvSpPr/>
          <p:nvPr/>
        </p:nvSpPr>
        <p:spPr>
          <a:xfrm>
            <a:off x="3910642" y="-1216424"/>
            <a:ext cx="678611" cy="6786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2B6BEFF-2277-456E-8C3E-7A296B3AE2F0}"/>
              </a:ext>
            </a:extLst>
          </p:cNvPr>
          <p:cNvSpPr/>
          <p:nvPr/>
        </p:nvSpPr>
        <p:spPr>
          <a:xfrm>
            <a:off x="4063042" y="-1064024"/>
            <a:ext cx="678611" cy="6786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395026-45F7-4101-8645-3BF1A5689068}"/>
              </a:ext>
            </a:extLst>
          </p:cNvPr>
          <p:cNvSpPr/>
          <p:nvPr/>
        </p:nvSpPr>
        <p:spPr>
          <a:xfrm>
            <a:off x="5394385" y="-1319940"/>
            <a:ext cx="969033" cy="17885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F91EBD-2182-4FBA-AFBF-D7AF0DFD70AE}"/>
              </a:ext>
            </a:extLst>
          </p:cNvPr>
          <p:cNvSpPr/>
          <p:nvPr/>
        </p:nvSpPr>
        <p:spPr>
          <a:xfrm>
            <a:off x="5546785" y="-1167540"/>
            <a:ext cx="969033" cy="17885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06C4BF-9E6D-4894-A5D9-A7DE626C5C54}"/>
              </a:ext>
            </a:extLst>
          </p:cNvPr>
          <p:cNvSpPr/>
          <p:nvPr/>
        </p:nvSpPr>
        <p:spPr>
          <a:xfrm>
            <a:off x="3255036" y="1497320"/>
            <a:ext cx="969033" cy="17885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hidden1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CA9EC36-AD33-42ED-AEBB-17BDA9B61C08}"/>
              </a:ext>
            </a:extLst>
          </p:cNvPr>
          <p:cNvSpPr/>
          <p:nvPr/>
        </p:nvSpPr>
        <p:spPr>
          <a:xfrm>
            <a:off x="2162356" y="2051566"/>
            <a:ext cx="678611" cy="6786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5C8F70A-2CA5-4102-B205-DBDDAF9BFA44}"/>
              </a:ext>
            </a:extLst>
          </p:cNvPr>
          <p:cNvSpPr/>
          <p:nvPr/>
        </p:nvSpPr>
        <p:spPr>
          <a:xfrm>
            <a:off x="4224069" y="-877119"/>
            <a:ext cx="678611" cy="6786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E5C606F-8327-4FCC-B425-B2370F25C5C7}"/>
              </a:ext>
            </a:extLst>
          </p:cNvPr>
          <p:cNvSpPr/>
          <p:nvPr/>
        </p:nvSpPr>
        <p:spPr>
          <a:xfrm>
            <a:off x="4376469" y="-724719"/>
            <a:ext cx="678611" cy="6786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5264DD2-DA3A-478C-9B94-80BC3F4CA637}"/>
              </a:ext>
            </a:extLst>
          </p:cNvPr>
          <p:cNvGrpSpPr/>
          <p:nvPr/>
        </p:nvGrpSpPr>
        <p:grpSpPr>
          <a:xfrm>
            <a:off x="602414" y="1806433"/>
            <a:ext cx="1144438" cy="1170316"/>
            <a:chOff x="4063042" y="595223"/>
            <a:chExt cx="1144438" cy="1170316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0FFF1246-D6C0-427A-B26B-96B45ACD165A}"/>
                </a:ext>
              </a:extLst>
            </p:cNvPr>
            <p:cNvSpPr/>
            <p:nvPr/>
          </p:nvSpPr>
          <p:spPr>
            <a:xfrm>
              <a:off x="4063042" y="595223"/>
              <a:ext cx="678611" cy="67861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85D0461E-D1F7-4F5C-8CE7-C0228B2EB8E0}"/>
                </a:ext>
              </a:extLst>
            </p:cNvPr>
            <p:cNvSpPr/>
            <p:nvPr/>
          </p:nvSpPr>
          <p:spPr>
            <a:xfrm>
              <a:off x="4215442" y="747623"/>
              <a:ext cx="678611" cy="67861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BBCBB783-56D2-41FE-8754-305C06AE314D}"/>
                </a:ext>
              </a:extLst>
            </p:cNvPr>
            <p:cNvSpPr/>
            <p:nvPr/>
          </p:nvSpPr>
          <p:spPr>
            <a:xfrm>
              <a:off x="4376469" y="934528"/>
              <a:ext cx="678611" cy="67861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FDF71039-E835-4E88-843A-829318AACBE6}"/>
                </a:ext>
              </a:extLst>
            </p:cNvPr>
            <p:cNvSpPr/>
            <p:nvPr/>
          </p:nvSpPr>
          <p:spPr>
            <a:xfrm>
              <a:off x="4528869" y="1086928"/>
              <a:ext cx="678611" cy="67861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C149941D-1235-4616-9E33-0F810136F270}"/>
              </a:ext>
            </a:extLst>
          </p:cNvPr>
          <p:cNvSpPr/>
          <p:nvPr/>
        </p:nvSpPr>
        <p:spPr>
          <a:xfrm>
            <a:off x="930219" y="-404101"/>
            <a:ext cx="969033" cy="9690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9AC56FB-80DC-4E5C-A87A-51D5E610FBF0}"/>
              </a:ext>
            </a:extLst>
          </p:cNvPr>
          <p:cNvSpPr/>
          <p:nvPr/>
        </p:nvSpPr>
        <p:spPr>
          <a:xfrm>
            <a:off x="1082619" y="-251701"/>
            <a:ext cx="969033" cy="9690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3" name="Star: 32 Points 22">
            <a:extLst>
              <a:ext uri="{FF2B5EF4-FFF2-40B4-BE49-F238E27FC236}">
                <a16:creationId xmlns:a16="http://schemas.microsoft.com/office/drawing/2014/main" id="{029ADEA1-B181-44F1-8D8F-BF32764C4878}"/>
              </a:ext>
            </a:extLst>
          </p:cNvPr>
          <p:cNvSpPr/>
          <p:nvPr/>
        </p:nvSpPr>
        <p:spPr>
          <a:xfrm>
            <a:off x="2840967" y="-565130"/>
            <a:ext cx="1168881" cy="1168881"/>
          </a:xfrm>
          <a:prstGeom prst="star3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4" name="Star: 32 Points 23">
            <a:extLst>
              <a:ext uri="{FF2B5EF4-FFF2-40B4-BE49-F238E27FC236}">
                <a16:creationId xmlns:a16="http://schemas.microsoft.com/office/drawing/2014/main" id="{C7408130-0578-4317-9DAA-CA79357B1DA6}"/>
              </a:ext>
            </a:extLst>
          </p:cNvPr>
          <p:cNvSpPr/>
          <p:nvPr/>
        </p:nvSpPr>
        <p:spPr>
          <a:xfrm>
            <a:off x="2993367" y="-412730"/>
            <a:ext cx="1168881" cy="1168881"/>
          </a:xfrm>
          <a:prstGeom prst="star3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5" name="Star: 32 Points 24">
            <a:extLst>
              <a:ext uri="{FF2B5EF4-FFF2-40B4-BE49-F238E27FC236}">
                <a16:creationId xmlns:a16="http://schemas.microsoft.com/office/drawing/2014/main" id="{2135F1F8-0FA7-41F2-8916-22E89F3B5500}"/>
              </a:ext>
            </a:extLst>
          </p:cNvPr>
          <p:cNvSpPr/>
          <p:nvPr/>
        </p:nvSpPr>
        <p:spPr>
          <a:xfrm>
            <a:off x="4635262" y="1806433"/>
            <a:ext cx="1168881" cy="1168881"/>
          </a:xfrm>
          <a:prstGeom prst="star3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bn1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F46D7221-0411-4DE2-BD07-8DC9BF451A68}"/>
              </a:ext>
            </a:extLst>
          </p:cNvPr>
          <p:cNvSpPr/>
          <p:nvPr/>
        </p:nvSpPr>
        <p:spPr>
          <a:xfrm>
            <a:off x="1835440" y="2237334"/>
            <a:ext cx="238897" cy="30707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6E874C21-FBA7-4352-98C9-31E0E6D21C14}"/>
              </a:ext>
            </a:extLst>
          </p:cNvPr>
          <p:cNvSpPr/>
          <p:nvPr/>
        </p:nvSpPr>
        <p:spPr>
          <a:xfrm>
            <a:off x="2931146" y="2237334"/>
            <a:ext cx="238897" cy="30707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401F72E-8A10-4B77-8AB9-7B593FDB5DD1}"/>
              </a:ext>
            </a:extLst>
          </p:cNvPr>
          <p:cNvSpPr/>
          <p:nvPr/>
        </p:nvSpPr>
        <p:spPr>
          <a:xfrm>
            <a:off x="4331262" y="2241087"/>
            <a:ext cx="238897" cy="30707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4B7EACAD-387A-43A9-A913-4D40432ABD4D}"/>
              </a:ext>
            </a:extLst>
          </p:cNvPr>
          <p:cNvSpPr/>
          <p:nvPr/>
        </p:nvSpPr>
        <p:spPr>
          <a:xfrm>
            <a:off x="5852999" y="2244846"/>
            <a:ext cx="238897" cy="30707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EED0E904-F7F4-4585-8EF5-853C829D99CE}"/>
              </a:ext>
            </a:extLst>
          </p:cNvPr>
          <p:cNvSpPr/>
          <p:nvPr/>
        </p:nvSpPr>
        <p:spPr>
          <a:xfrm>
            <a:off x="7212178" y="2244846"/>
            <a:ext cx="238897" cy="30707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940543CC-CE3D-44E0-8FC8-F61DC03526DC}"/>
              </a:ext>
            </a:extLst>
          </p:cNvPr>
          <p:cNvSpPr/>
          <p:nvPr/>
        </p:nvSpPr>
        <p:spPr>
          <a:xfrm>
            <a:off x="2931145" y="4217030"/>
            <a:ext cx="238897" cy="30707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8B3B00A-60B6-4860-9E64-27C243886FE3}"/>
              </a:ext>
            </a:extLst>
          </p:cNvPr>
          <p:cNvSpPr/>
          <p:nvPr/>
        </p:nvSpPr>
        <p:spPr>
          <a:xfrm>
            <a:off x="6143184" y="3878540"/>
            <a:ext cx="969033" cy="9690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bn2_act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26256AC-E8EF-48C5-BC57-212DACF0BAB3}"/>
              </a:ext>
            </a:extLst>
          </p:cNvPr>
          <p:cNvSpPr/>
          <p:nvPr/>
        </p:nvSpPr>
        <p:spPr>
          <a:xfrm>
            <a:off x="3258797" y="3469504"/>
            <a:ext cx="969033" cy="17885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hidden2</a:t>
            </a:r>
          </a:p>
        </p:txBody>
      </p:sp>
      <p:sp>
        <p:nvSpPr>
          <p:cNvPr id="35" name="Star: 32 Points 34">
            <a:extLst>
              <a:ext uri="{FF2B5EF4-FFF2-40B4-BE49-F238E27FC236}">
                <a16:creationId xmlns:a16="http://schemas.microsoft.com/office/drawing/2014/main" id="{EDBFACEA-604D-4605-B442-464AF50736B0}"/>
              </a:ext>
            </a:extLst>
          </p:cNvPr>
          <p:cNvSpPr/>
          <p:nvPr/>
        </p:nvSpPr>
        <p:spPr>
          <a:xfrm>
            <a:off x="4639023" y="3778617"/>
            <a:ext cx="1168881" cy="1168881"/>
          </a:xfrm>
          <a:prstGeom prst="star3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bn2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C1FB3359-A845-48A2-824E-175AC15AA70E}"/>
              </a:ext>
            </a:extLst>
          </p:cNvPr>
          <p:cNvSpPr/>
          <p:nvPr/>
        </p:nvSpPr>
        <p:spPr>
          <a:xfrm>
            <a:off x="4335023" y="4213271"/>
            <a:ext cx="238897" cy="30707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EA7427C3-0A0C-49AC-84AB-D5126C8C906E}"/>
              </a:ext>
            </a:extLst>
          </p:cNvPr>
          <p:cNvSpPr/>
          <p:nvPr/>
        </p:nvSpPr>
        <p:spPr>
          <a:xfrm>
            <a:off x="5856760" y="4217030"/>
            <a:ext cx="238897" cy="30707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7DCE153-187E-4ED6-BE9D-BF37C5473DB4}"/>
              </a:ext>
            </a:extLst>
          </p:cNvPr>
          <p:cNvSpPr/>
          <p:nvPr/>
        </p:nvSpPr>
        <p:spPr>
          <a:xfrm>
            <a:off x="7552484" y="3469504"/>
            <a:ext cx="969033" cy="17885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logits_before_bn</a:t>
            </a: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4B41F8DB-CDC2-435E-98F4-AD7583049B06}"/>
              </a:ext>
            </a:extLst>
          </p:cNvPr>
          <p:cNvSpPr/>
          <p:nvPr/>
        </p:nvSpPr>
        <p:spPr>
          <a:xfrm>
            <a:off x="7228594" y="4209518"/>
            <a:ext cx="238897" cy="30707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Star: 32 Points 39">
            <a:extLst>
              <a:ext uri="{FF2B5EF4-FFF2-40B4-BE49-F238E27FC236}">
                <a16:creationId xmlns:a16="http://schemas.microsoft.com/office/drawing/2014/main" id="{DAB4C830-D404-4210-8FFF-E0D409787D5A}"/>
              </a:ext>
            </a:extLst>
          </p:cNvPr>
          <p:cNvSpPr/>
          <p:nvPr/>
        </p:nvSpPr>
        <p:spPr>
          <a:xfrm>
            <a:off x="8994008" y="3767506"/>
            <a:ext cx="1168881" cy="1168881"/>
          </a:xfrm>
          <a:prstGeom prst="star3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logits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CC2C3EFC-846F-4A22-B526-19C5CE572E5C}"/>
              </a:ext>
            </a:extLst>
          </p:cNvPr>
          <p:cNvSpPr/>
          <p:nvPr/>
        </p:nvSpPr>
        <p:spPr>
          <a:xfrm>
            <a:off x="8690008" y="4202160"/>
            <a:ext cx="238897" cy="30707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116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88A19C7-B2A0-4AB0-ACCE-1280FA223AB9}"/>
              </a:ext>
            </a:extLst>
          </p:cNvPr>
          <p:cNvSpPr/>
          <p:nvPr/>
        </p:nvSpPr>
        <p:spPr>
          <a:xfrm>
            <a:off x="777819" y="-556501"/>
            <a:ext cx="969033" cy="9690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76C5EDF-64F7-4CF4-B46F-C5CDD83A4E12}"/>
              </a:ext>
            </a:extLst>
          </p:cNvPr>
          <p:cNvSpPr/>
          <p:nvPr/>
        </p:nvSpPr>
        <p:spPr>
          <a:xfrm>
            <a:off x="930219" y="-404101"/>
            <a:ext cx="969033" cy="9690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6A82642-DF78-412B-BD0D-D00D3E1DF239}"/>
              </a:ext>
            </a:extLst>
          </p:cNvPr>
          <p:cNvSpPr/>
          <p:nvPr/>
        </p:nvSpPr>
        <p:spPr>
          <a:xfrm>
            <a:off x="5648910" y="1906356"/>
            <a:ext cx="969033" cy="9690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bn1_act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8305B76-A6C2-4894-8003-31F5F2D27F12}"/>
              </a:ext>
            </a:extLst>
          </p:cNvPr>
          <p:cNvSpPr/>
          <p:nvPr/>
        </p:nvSpPr>
        <p:spPr>
          <a:xfrm>
            <a:off x="3910642" y="-1216424"/>
            <a:ext cx="678611" cy="6786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2B6BEFF-2277-456E-8C3E-7A296B3AE2F0}"/>
              </a:ext>
            </a:extLst>
          </p:cNvPr>
          <p:cNvSpPr/>
          <p:nvPr/>
        </p:nvSpPr>
        <p:spPr>
          <a:xfrm>
            <a:off x="4063042" y="-1064024"/>
            <a:ext cx="678611" cy="6786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395026-45F7-4101-8645-3BF1A5689068}"/>
              </a:ext>
            </a:extLst>
          </p:cNvPr>
          <p:cNvSpPr/>
          <p:nvPr/>
        </p:nvSpPr>
        <p:spPr>
          <a:xfrm>
            <a:off x="5394385" y="-1319940"/>
            <a:ext cx="969033" cy="17885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F91EBD-2182-4FBA-AFBF-D7AF0DFD70AE}"/>
              </a:ext>
            </a:extLst>
          </p:cNvPr>
          <p:cNvSpPr/>
          <p:nvPr/>
        </p:nvSpPr>
        <p:spPr>
          <a:xfrm>
            <a:off x="5546785" y="-1167540"/>
            <a:ext cx="969033" cy="17885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06C4BF-9E6D-4894-A5D9-A7DE626C5C54}"/>
              </a:ext>
            </a:extLst>
          </p:cNvPr>
          <p:cNvSpPr/>
          <p:nvPr/>
        </p:nvSpPr>
        <p:spPr>
          <a:xfrm>
            <a:off x="2764523" y="1497320"/>
            <a:ext cx="969033" cy="17885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hidden1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CA9EC36-AD33-42ED-AEBB-17BDA9B61C08}"/>
              </a:ext>
            </a:extLst>
          </p:cNvPr>
          <p:cNvSpPr/>
          <p:nvPr/>
        </p:nvSpPr>
        <p:spPr>
          <a:xfrm>
            <a:off x="1671843" y="2051566"/>
            <a:ext cx="678611" cy="6786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5C8F70A-2CA5-4102-B205-DBDDAF9BFA44}"/>
              </a:ext>
            </a:extLst>
          </p:cNvPr>
          <p:cNvSpPr/>
          <p:nvPr/>
        </p:nvSpPr>
        <p:spPr>
          <a:xfrm>
            <a:off x="4224069" y="-877119"/>
            <a:ext cx="678611" cy="6786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E5C606F-8327-4FCC-B425-B2370F25C5C7}"/>
              </a:ext>
            </a:extLst>
          </p:cNvPr>
          <p:cNvSpPr/>
          <p:nvPr/>
        </p:nvSpPr>
        <p:spPr>
          <a:xfrm>
            <a:off x="4376469" y="-724719"/>
            <a:ext cx="678611" cy="6786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5264DD2-DA3A-478C-9B94-80BC3F4CA637}"/>
              </a:ext>
            </a:extLst>
          </p:cNvPr>
          <p:cNvGrpSpPr/>
          <p:nvPr/>
        </p:nvGrpSpPr>
        <p:grpSpPr>
          <a:xfrm>
            <a:off x="111901" y="1806433"/>
            <a:ext cx="1144438" cy="1170316"/>
            <a:chOff x="4063042" y="595223"/>
            <a:chExt cx="1144438" cy="1170316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0FFF1246-D6C0-427A-B26B-96B45ACD165A}"/>
                </a:ext>
              </a:extLst>
            </p:cNvPr>
            <p:cNvSpPr/>
            <p:nvPr/>
          </p:nvSpPr>
          <p:spPr>
            <a:xfrm>
              <a:off x="4063042" y="595223"/>
              <a:ext cx="678611" cy="67861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85D0461E-D1F7-4F5C-8CE7-C0228B2EB8E0}"/>
                </a:ext>
              </a:extLst>
            </p:cNvPr>
            <p:cNvSpPr/>
            <p:nvPr/>
          </p:nvSpPr>
          <p:spPr>
            <a:xfrm>
              <a:off x="4215442" y="747623"/>
              <a:ext cx="678611" cy="67861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BBCBB783-56D2-41FE-8754-305C06AE314D}"/>
                </a:ext>
              </a:extLst>
            </p:cNvPr>
            <p:cNvSpPr/>
            <p:nvPr/>
          </p:nvSpPr>
          <p:spPr>
            <a:xfrm>
              <a:off x="4376469" y="934528"/>
              <a:ext cx="678611" cy="67861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FDF71039-E835-4E88-843A-829318AACBE6}"/>
                </a:ext>
              </a:extLst>
            </p:cNvPr>
            <p:cNvSpPr/>
            <p:nvPr/>
          </p:nvSpPr>
          <p:spPr>
            <a:xfrm>
              <a:off x="4528869" y="1086928"/>
              <a:ext cx="678611" cy="67861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C149941D-1235-4616-9E33-0F810136F270}"/>
              </a:ext>
            </a:extLst>
          </p:cNvPr>
          <p:cNvSpPr/>
          <p:nvPr/>
        </p:nvSpPr>
        <p:spPr>
          <a:xfrm>
            <a:off x="930219" y="-404101"/>
            <a:ext cx="969033" cy="9690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9AC56FB-80DC-4E5C-A87A-51D5E610FBF0}"/>
              </a:ext>
            </a:extLst>
          </p:cNvPr>
          <p:cNvSpPr/>
          <p:nvPr/>
        </p:nvSpPr>
        <p:spPr>
          <a:xfrm>
            <a:off x="1082619" y="-251701"/>
            <a:ext cx="969033" cy="9690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3" name="Star: 32 Points 22">
            <a:extLst>
              <a:ext uri="{FF2B5EF4-FFF2-40B4-BE49-F238E27FC236}">
                <a16:creationId xmlns:a16="http://schemas.microsoft.com/office/drawing/2014/main" id="{029ADEA1-B181-44F1-8D8F-BF32764C4878}"/>
              </a:ext>
            </a:extLst>
          </p:cNvPr>
          <p:cNvSpPr/>
          <p:nvPr/>
        </p:nvSpPr>
        <p:spPr>
          <a:xfrm>
            <a:off x="2840967" y="-565130"/>
            <a:ext cx="1168881" cy="1168881"/>
          </a:xfrm>
          <a:prstGeom prst="star3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4" name="Star: 32 Points 23">
            <a:extLst>
              <a:ext uri="{FF2B5EF4-FFF2-40B4-BE49-F238E27FC236}">
                <a16:creationId xmlns:a16="http://schemas.microsoft.com/office/drawing/2014/main" id="{C7408130-0578-4317-9DAA-CA79357B1DA6}"/>
              </a:ext>
            </a:extLst>
          </p:cNvPr>
          <p:cNvSpPr/>
          <p:nvPr/>
        </p:nvSpPr>
        <p:spPr>
          <a:xfrm>
            <a:off x="2993367" y="-412730"/>
            <a:ext cx="1168881" cy="1168881"/>
          </a:xfrm>
          <a:prstGeom prst="star3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5" name="Star: 32 Points 24">
            <a:extLst>
              <a:ext uri="{FF2B5EF4-FFF2-40B4-BE49-F238E27FC236}">
                <a16:creationId xmlns:a16="http://schemas.microsoft.com/office/drawing/2014/main" id="{2135F1F8-0FA7-41F2-8916-22E89F3B5500}"/>
              </a:ext>
            </a:extLst>
          </p:cNvPr>
          <p:cNvSpPr/>
          <p:nvPr/>
        </p:nvSpPr>
        <p:spPr>
          <a:xfrm>
            <a:off x="4144749" y="1806433"/>
            <a:ext cx="1168881" cy="1168881"/>
          </a:xfrm>
          <a:prstGeom prst="star3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bn1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F46D7221-0411-4DE2-BD07-8DC9BF451A68}"/>
              </a:ext>
            </a:extLst>
          </p:cNvPr>
          <p:cNvSpPr/>
          <p:nvPr/>
        </p:nvSpPr>
        <p:spPr>
          <a:xfrm>
            <a:off x="1344927" y="2237334"/>
            <a:ext cx="238897" cy="30707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6E874C21-FBA7-4352-98C9-31E0E6D21C14}"/>
              </a:ext>
            </a:extLst>
          </p:cNvPr>
          <p:cNvSpPr/>
          <p:nvPr/>
        </p:nvSpPr>
        <p:spPr>
          <a:xfrm>
            <a:off x="2440633" y="2237334"/>
            <a:ext cx="238897" cy="30707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401F72E-8A10-4B77-8AB9-7B593FDB5DD1}"/>
              </a:ext>
            </a:extLst>
          </p:cNvPr>
          <p:cNvSpPr/>
          <p:nvPr/>
        </p:nvSpPr>
        <p:spPr>
          <a:xfrm>
            <a:off x="3840749" y="2241087"/>
            <a:ext cx="238897" cy="30707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4B7EACAD-387A-43A9-A913-4D40432ABD4D}"/>
              </a:ext>
            </a:extLst>
          </p:cNvPr>
          <p:cNvSpPr/>
          <p:nvPr/>
        </p:nvSpPr>
        <p:spPr>
          <a:xfrm>
            <a:off x="5362486" y="2244846"/>
            <a:ext cx="238897" cy="30707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EED0E904-F7F4-4585-8EF5-853C829D99CE}"/>
              </a:ext>
            </a:extLst>
          </p:cNvPr>
          <p:cNvSpPr/>
          <p:nvPr/>
        </p:nvSpPr>
        <p:spPr>
          <a:xfrm>
            <a:off x="6721665" y="2244846"/>
            <a:ext cx="238897" cy="30707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940543CC-CE3D-44E0-8FC8-F61DC03526DC}"/>
              </a:ext>
            </a:extLst>
          </p:cNvPr>
          <p:cNvSpPr/>
          <p:nvPr/>
        </p:nvSpPr>
        <p:spPr>
          <a:xfrm>
            <a:off x="1005442" y="4217030"/>
            <a:ext cx="238897" cy="30707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8B3B00A-60B6-4860-9E64-27C243886FE3}"/>
              </a:ext>
            </a:extLst>
          </p:cNvPr>
          <p:cNvSpPr/>
          <p:nvPr/>
        </p:nvSpPr>
        <p:spPr>
          <a:xfrm>
            <a:off x="4217481" y="3878540"/>
            <a:ext cx="969033" cy="9690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bn2_act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26256AC-E8EF-48C5-BC57-212DACF0BAB3}"/>
              </a:ext>
            </a:extLst>
          </p:cNvPr>
          <p:cNvSpPr/>
          <p:nvPr/>
        </p:nvSpPr>
        <p:spPr>
          <a:xfrm>
            <a:off x="1333094" y="3469504"/>
            <a:ext cx="969033" cy="17885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hidden2</a:t>
            </a:r>
          </a:p>
        </p:txBody>
      </p:sp>
      <p:sp>
        <p:nvSpPr>
          <p:cNvPr id="35" name="Star: 32 Points 34">
            <a:extLst>
              <a:ext uri="{FF2B5EF4-FFF2-40B4-BE49-F238E27FC236}">
                <a16:creationId xmlns:a16="http://schemas.microsoft.com/office/drawing/2014/main" id="{EDBFACEA-604D-4605-B442-464AF50736B0}"/>
              </a:ext>
            </a:extLst>
          </p:cNvPr>
          <p:cNvSpPr/>
          <p:nvPr/>
        </p:nvSpPr>
        <p:spPr>
          <a:xfrm>
            <a:off x="2713320" y="3778617"/>
            <a:ext cx="1168881" cy="1168881"/>
          </a:xfrm>
          <a:prstGeom prst="star3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bn2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C1FB3359-A845-48A2-824E-175AC15AA70E}"/>
              </a:ext>
            </a:extLst>
          </p:cNvPr>
          <p:cNvSpPr/>
          <p:nvPr/>
        </p:nvSpPr>
        <p:spPr>
          <a:xfrm>
            <a:off x="2409320" y="4213271"/>
            <a:ext cx="238897" cy="30707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EA7427C3-0A0C-49AC-84AB-D5126C8C906E}"/>
              </a:ext>
            </a:extLst>
          </p:cNvPr>
          <p:cNvSpPr/>
          <p:nvPr/>
        </p:nvSpPr>
        <p:spPr>
          <a:xfrm>
            <a:off x="3931057" y="4217030"/>
            <a:ext cx="238897" cy="30707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7DCE153-187E-4ED6-BE9D-BF37C5473DB4}"/>
              </a:ext>
            </a:extLst>
          </p:cNvPr>
          <p:cNvSpPr/>
          <p:nvPr/>
        </p:nvSpPr>
        <p:spPr>
          <a:xfrm>
            <a:off x="5626781" y="3469504"/>
            <a:ext cx="969033" cy="17885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logits_before_bn</a:t>
            </a: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4B41F8DB-CDC2-435E-98F4-AD7583049B06}"/>
              </a:ext>
            </a:extLst>
          </p:cNvPr>
          <p:cNvSpPr/>
          <p:nvPr/>
        </p:nvSpPr>
        <p:spPr>
          <a:xfrm>
            <a:off x="5302891" y="4209518"/>
            <a:ext cx="238897" cy="30707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Star: 32 Points 39">
            <a:extLst>
              <a:ext uri="{FF2B5EF4-FFF2-40B4-BE49-F238E27FC236}">
                <a16:creationId xmlns:a16="http://schemas.microsoft.com/office/drawing/2014/main" id="{DAB4C830-D404-4210-8FFF-E0D409787D5A}"/>
              </a:ext>
            </a:extLst>
          </p:cNvPr>
          <p:cNvSpPr/>
          <p:nvPr/>
        </p:nvSpPr>
        <p:spPr>
          <a:xfrm>
            <a:off x="7068305" y="3767506"/>
            <a:ext cx="1168881" cy="1168881"/>
          </a:xfrm>
          <a:prstGeom prst="star3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logits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CC2C3EFC-846F-4A22-B526-19C5CE572E5C}"/>
              </a:ext>
            </a:extLst>
          </p:cNvPr>
          <p:cNvSpPr/>
          <p:nvPr/>
        </p:nvSpPr>
        <p:spPr>
          <a:xfrm>
            <a:off x="6764305" y="4202160"/>
            <a:ext cx="238897" cy="30707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604BB0F-1A26-4C3E-B035-2F40B8C13C3F}"/>
              </a:ext>
            </a:extLst>
          </p:cNvPr>
          <p:cNvSpPr/>
          <p:nvPr/>
        </p:nvSpPr>
        <p:spPr>
          <a:xfrm>
            <a:off x="8692410" y="4058920"/>
            <a:ext cx="678611" cy="6786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y(?)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693E568B-E321-4DE0-AAA1-44C0B6460202}"/>
              </a:ext>
            </a:extLst>
          </p:cNvPr>
          <p:cNvSpPr/>
          <p:nvPr/>
        </p:nvSpPr>
        <p:spPr>
          <a:xfrm>
            <a:off x="8365494" y="4244688"/>
            <a:ext cx="238897" cy="30707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7EEB0F2-6384-4DAF-B905-D266F229C639}"/>
              </a:ext>
            </a:extLst>
          </p:cNvPr>
          <p:cNvGrpSpPr/>
          <p:nvPr/>
        </p:nvGrpSpPr>
        <p:grpSpPr>
          <a:xfrm>
            <a:off x="10018979" y="3813067"/>
            <a:ext cx="1144438" cy="1170316"/>
            <a:chOff x="4063042" y="595223"/>
            <a:chExt cx="1144438" cy="1170316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3FC1B454-3D4B-4503-9562-88E3E225AB31}"/>
                </a:ext>
              </a:extLst>
            </p:cNvPr>
            <p:cNvSpPr/>
            <p:nvPr/>
          </p:nvSpPr>
          <p:spPr>
            <a:xfrm>
              <a:off x="4063042" y="595223"/>
              <a:ext cx="678611" cy="67861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2582C9D9-1C07-4394-B963-1F6598E5C5EE}"/>
                </a:ext>
              </a:extLst>
            </p:cNvPr>
            <p:cNvSpPr/>
            <p:nvPr/>
          </p:nvSpPr>
          <p:spPr>
            <a:xfrm>
              <a:off x="4215442" y="747623"/>
              <a:ext cx="678611" cy="67861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D7CA22E9-5D72-4745-85F4-AA23B7802B35}"/>
                </a:ext>
              </a:extLst>
            </p:cNvPr>
            <p:cNvSpPr/>
            <p:nvPr/>
          </p:nvSpPr>
          <p:spPr>
            <a:xfrm>
              <a:off x="4376469" y="934528"/>
              <a:ext cx="678611" cy="67861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913FE2E9-4ADE-4336-AD5A-176C5E59AE40}"/>
                </a:ext>
              </a:extLst>
            </p:cNvPr>
            <p:cNvSpPr/>
            <p:nvPr/>
          </p:nvSpPr>
          <p:spPr>
            <a:xfrm>
              <a:off x="4528869" y="1086928"/>
              <a:ext cx="678611" cy="67861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</p:grp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BFDC18B9-3D67-4C3B-AE89-51F20C90658E}"/>
              </a:ext>
            </a:extLst>
          </p:cNvPr>
          <p:cNvSpPr/>
          <p:nvPr/>
        </p:nvSpPr>
        <p:spPr>
          <a:xfrm>
            <a:off x="9517072" y="4251749"/>
            <a:ext cx="238897" cy="30707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963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0C808C9-DA85-411A-A23C-CD7F8D8E48F8}"/>
              </a:ext>
            </a:extLst>
          </p:cNvPr>
          <p:cNvGrpSpPr/>
          <p:nvPr/>
        </p:nvGrpSpPr>
        <p:grpSpPr>
          <a:xfrm>
            <a:off x="445686" y="2769014"/>
            <a:ext cx="11051516" cy="3760727"/>
            <a:chOff x="111901" y="1497320"/>
            <a:chExt cx="11051516" cy="376072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6A82642-DF78-412B-BD0D-D00D3E1DF239}"/>
                </a:ext>
              </a:extLst>
            </p:cNvPr>
            <p:cNvSpPr/>
            <p:nvPr/>
          </p:nvSpPr>
          <p:spPr>
            <a:xfrm>
              <a:off x="5648910" y="1906356"/>
              <a:ext cx="969033" cy="96903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bn1_act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A06C4BF-9E6D-4894-A5D9-A7DE626C5C54}"/>
                </a:ext>
              </a:extLst>
            </p:cNvPr>
            <p:cNvSpPr/>
            <p:nvPr/>
          </p:nvSpPr>
          <p:spPr>
            <a:xfrm>
              <a:off x="2764523" y="1497320"/>
              <a:ext cx="969033" cy="17885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hidden1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CA9EC36-AD33-42ED-AEBB-17BDA9B61C08}"/>
                </a:ext>
              </a:extLst>
            </p:cNvPr>
            <p:cNvSpPr/>
            <p:nvPr/>
          </p:nvSpPr>
          <p:spPr>
            <a:xfrm>
              <a:off x="1671843" y="2051566"/>
              <a:ext cx="678611" cy="67861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X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5264DD2-DA3A-478C-9B94-80BC3F4CA637}"/>
                </a:ext>
              </a:extLst>
            </p:cNvPr>
            <p:cNvGrpSpPr/>
            <p:nvPr/>
          </p:nvGrpSpPr>
          <p:grpSpPr>
            <a:xfrm>
              <a:off x="111901" y="1806433"/>
              <a:ext cx="1144438" cy="1170316"/>
              <a:chOff x="4063042" y="595223"/>
              <a:chExt cx="1144438" cy="1170316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0FFF1246-D6C0-427A-B26B-96B45ACD165A}"/>
                  </a:ext>
                </a:extLst>
              </p:cNvPr>
              <p:cNvSpPr/>
              <p:nvPr/>
            </p:nvSpPr>
            <p:spPr>
              <a:xfrm>
                <a:off x="4063042" y="595223"/>
                <a:ext cx="678611" cy="67861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85D0461E-D1F7-4F5C-8CE7-C0228B2EB8E0}"/>
                  </a:ext>
                </a:extLst>
              </p:cNvPr>
              <p:cNvSpPr/>
              <p:nvPr/>
            </p:nvSpPr>
            <p:spPr>
              <a:xfrm>
                <a:off x="4215442" y="747623"/>
                <a:ext cx="678611" cy="67861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BBCBB783-56D2-41FE-8754-305C06AE314D}"/>
                  </a:ext>
                </a:extLst>
              </p:cNvPr>
              <p:cNvSpPr/>
              <p:nvPr/>
            </p:nvSpPr>
            <p:spPr>
              <a:xfrm>
                <a:off x="4376469" y="934528"/>
                <a:ext cx="678611" cy="67861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FDF71039-E835-4E88-843A-829318AACBE6}"/>
                  </a:ext>
                </a:extLst>
              </p:cNvPr>
              <p:cNvSpPr/>
              <p:nvPr/>
            </p:nvSpPr>
            <p:spPr>
              <a:xfrm>
                <a:off x="4528869" y="1086928"/>
                <a:ext cx="678611" cy="67861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" name="Star: 32 Points 24">
              <a:extLst>
                <a:ext uri="{FF2B5EF4-FFF2-40B4-BE49-F238E27FC236}">
                  <a16:creationId xmlns:a16="http://schemas.microsoft.com/office/drawing/2014/main" id="{2135F1F8-0FA7-41F2-8916-22E89F3B5500}"/>
                </a:ext>
              </a:extLst>
            </p:cNvPr>
            <p:cNvSpPr/>
            <p:nvPr/>
          </p:nvSpPr>
          <p:spPr>
            <a:xfrm>
              <a:off x="4144749" y="1806433"/>
              <a:ext cx="1168881" cy="1168881"/>
            </a:xfrm>
            <a:prstGeom prst="star32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bn1</a:t>
              </a:r>
            </a:p>
          </p:txBody>
        </p:sp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F46D7221-0411-4DE2-BD07-8DC9BF451A68}"/>
                </a:ext>
              </a:extLst>
            </p:cNvPr>
            <p:cNvSpPr/>
            <p:nvPr/>
          </p:nvSpPr>
          <p:spPr>
            <a:xfrm>
              <a:off x="1344927" y="2237334"/>
              <a:ext cx="238897" cy="307074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27" name="Arrow: Right 26">
              <a:extLst>
                <a:ext uri="{FF2B5EF4-FFF2-40B4-BE49-F238E27FC236}">
                  <a16:creationId xmlns:a16="http://schemas.microsoft.com/office/drawing/2014/main" id="{6E874C21-FBA7-4352-98C9-31E0E6D21C14}"/>
                </a:ext>
              </a:extLst>
            </p:cNvPr>
            <p:cNvSpPr/>
            <p:nvPr/>
          </p:nvSpPr>
          <p:spPr>
            <a:xfrm>
              <a:off x="2440633" y="2237334"/>
              <a:ext cx="238897" cy="307074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1401F72E-8A10-4B77-8AB9-7B593FDB5DD1}"/>
                </a:ext>
              </a:extLst>
            </p:cNvPr>
            <p:cNvSpPr/>
            <p:nvPr/>
          </p:nvSpPr>
          <p:spPr>
            <a:xfrm>
              <a:off x="3840749" y="2241087"/>
              <a:ext cx="238897" cy="307074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4B7EACAD-387A-43A9-A913-4D40432ABD4D}"/>
                </a:ext>
              </a:extLst>
            </p:cNvPr>
            <p:cNvSpPr/>
            <p:nvPr/>
          </p:nvSpPr>
          <p:spPr>
            <a:xfrm>
              <a:off x="5362486" y="2244846"/>
              <a:ext cx="238897" cy="307074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EED0E904-F7F4-4585-8EF5-853C829D99CE}"/>
                </a:ext>
              </a:extLst>
            </p:cNvPr>
            <p:cNvSpPr/>
            <p:nvPr/>
          </p:nvSpPr>
          <p:spPr>
            <a:xfrm>
              <a:off x="6721665" y="2244846"/>
              <a:ext cx="238897" cy="307074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b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940543CC-CE3D-44E0-8FC8-F61DC03526DC}"/>
                </a:ext>
              </a:extLst>
            </p:cNvPr>
            <p:cNvSpPr/>
            <p:nvPr/>
          </p:nvSpPr>
          <p:spPr>
            <a:xfrm>
              <a:off x="1005442" y="4217030"/>
              <a:ext cx="238897" cy="307074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b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8B3B00A-60B6-4860-9E64-27C243886FE3}"/>
                </a:ext>
              </a:extLst>
            </p:cNvPr>
            <p:cNvSpPr/>
            <p:nvPr/>
          </p:nvSpPr>
          <p:spPr>
            <a:xfrm>
              <a:off x="4217481" y="3878540"/>
              <a:ext cx="969033" cy="96903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bn2_act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26256AC-E8EF-48C5-BC57-212DACF0BAB3}"/>
                </a:ext>
              </a:extLst>
            </p:cNvPr>
            <p:cNvSpPr/>
            <p:nvPr/>
          </p:nvSpPr>
          <p:spPr>
            <a:xfrm>
              <a:off x="1333094" y="3469504"/>
              <a:ext cx="969033" cy="17885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hidden2</a:t>
              </a:r>
            </a:p>
          </p:txBody>
        </p:sp>
        <p:sp>
          <p:nvSpPr>
            <p:cNvPr id="35" name="Star: 32 Points 34">
              <a:extLst>
                <a:ext uri="{FF2B5EF4-FFF2-40B4-BE49-F238E27FC236}">
                  <a16:creationId xmlns:a16="http://schemas.microsoft.com/office/drawing/2014/main" id="{EDBFACEA-604D-4605-B442-464AF50736B0}"/>
                </a:ext>
              </a:extLst>
            </p:cNvPr>
            <p:cNvSpPr/>
            <p:nvPr/>
          </p:nvSpPr>
          <p:spPr>
            <a:xfrm>
              <a:off x="2713320" y="3778617"/>
              <a:ext cx="1168881" cy="1168881"/>
            </a:xfrm>
            <a:prstGeom prst="star32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bn2</a:t>
              </a:r>
            </a:p>
          </p:txBody>
        </p:sp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C1FB3359-A845-48A2-824E-175AC15AA70E}"/>
                </a:ext>
              </a:extLst>
            </p:cNvPr>
            <p:cNvSpPr/>
            <p:nvPr/>
          </p:nvSpPr>
          <p:spPr>
            <a:xfrm>
              <a:off x="2409320" y="4213271"/>
              <a:ext cx="238897" cy="307074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37" name="Arrow: Right 36">
              <a:extLst>
                <a:ext uri="{FF2B5EF4-FFF2-40B4-BE49-F238E27FC236}">
                  <a16:creationId xmlns:a16="http://schemas.microsoft.com/office/drawing/2014/main" id="{EA7427C3-0A0C-49AC-84AB-D5126C8C906E}"/>
                </a:ext>
              </a:extLst>
            </p:cNvPr>
            <p:cNvSpPr/>
            <p:nvPr/>
          </p:nvSpPr>
          <p:spPr>
            <a:xfrm>
              <a:off x="3931057" y="4217030"/>
              <a:ext cx="238897" cy="307074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7DCE153-187E-4ED6-BE9D-BF37C5473DB4}"/>
                </a:ext>
              </a:extLst>
            </p:cNvPr>
            <p:cNvSpPr/>
            <p:nvPr/>
          </p:nvSpPr>
          <p:spPr>
            <a:xfrm>
              <a:off x="5626781" y="3469504"/>
              <a:ext cx="969033" cy="17885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logits_before_bn</a:t>
              </a:r>
            </a:p>
          </p:txBody>
        </p:sp>
        <p:sp>
          <p:nvSpPr>
            <p:cNvPr id="39" name="Arrow: Right 38">
              <a:extLst>
                <a:ext uri="{FF2B5EF4-FFF2-40B4-BE49-F238E27FC236}">
                  <a16:creationId xmlns:a16="http://schemas.microsoft.com/office/drawing/2014/main" id="{4B41F8DB-CDC2-435E-98F4-AD7583049B06}"/>
                </a:ext>
              </a:extLst>
            </p:cNvPr>
            <p:cNvSpPr/>
            <p:nvPr/>
          </p:nvSpPr>
          <p:spPr>
            <a:xfrm>
              <a:off x="5302891" y="4209518"/>
              <a:ext cx="238897" cy="307074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40" name="Star: 32 Points 39">
              <a:extLst>
                <a:ext uri="{FF2B5EF4-FFF2-40B4-BE49-F238E27FC236}">
                  <a16:creationId xmlns:a16="http://schemas.microsoft.com/office/drawing/2014/main" id="{DAB4C830-D404-4210-8FFF-E0D409787D5A}"/>
                </a:ext>
              </a:extLst>
            </p:cNvPr>
            <p:cNvSpPr/>
            <p:nvPr/>
          </p:nvSpPr>
          <p:spPr>
            <a:xfrm>
              <a:off x="7068305" y="3767506"/>
              <a:ext cx="1168881" cy="1168881"/>
            </a:xfrm>
            <a:prstGeom prst="star32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logits</a:t>
              </a:r>
            </a:p>
          </p:txBody>
        </p: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CC2C3EFC-846F-4A22-B526-19C5CE572E5C}"/>
                </a:ext>
              </a:extLst>
            </p:cNvPr>
            <p:cNvSpPr/>
            <p:nvPr/>
          </p:nvSpPr>
          <p:spPr>
            <a:xfrm>
              <a:off x="6764305" y="4202160"/>
              <a:ext cx="238897" cy="307074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1604BB0F-1A26-4C3E-B035-2F40B8C13C3F}"/>
                </a:ext>
              </a:extLst>
            </p:cNvPr>
            <p:cNvSpPr/>
            <p:nvPr/>
          </p:nvSpPr>
          <p:spPr>
            <a:xfrm>
              <a:off x="8692410" y="4058920"/>
              <a:ext cx="678611" cy="67861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y(?)</a:t>
              </a:r>
            </a:p>
          </p:txBody>
        </p:sp>
        <p:sp>
          <p:nvSpPr>
            <p:cNvPr id="43" name="Arrow: Right 42">
              <a:extLst>
                <a:ext uri="{FF2B5EF4-FFF2-40B4-BE49-F238E27FC236}">
                  <a16:creationId xmlns:a16="http://schemas.microsoft.com/office/drawing/2014/main" id="{693E568B-E321-4DE0-AAA1-44C0B6460202}"/>
                </a:ext>
              </a:extLst>
            </p:cNvPr>
            <p:cNvSpPr/>
            <p:nvPr/>
          </p:nvSpPr>
          <p:spPr>
            <a:xfrm>
              <a:off x="8365494" y="4244688"/>
              <a:ext cx="238897" cy="307074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7EEB0F2-6384-4DAF-B905-D266F229C639}"/>
                </a:ext>
              </a:extLst>
            </p:cNvPr>
            <p:cNvGrpSpPr/>
            <p:nvPr/>
          </p:nvGrpSpPr>
          <p:grpSpPr>
            <a:xfrm>
              <a:off x="10018979" y="3813067"/>
              <a:ext cx="1144438" cy="1170316"/>
              <a:chOff x="4063042" y="595223"/>
              <a:chExt cx="1144438" cy="1170316"/>
            </a:xfrm>
          </p:grpSpPr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3FC1B454-3D4B-4503-9562-88E3E225AB31}"/>
                  </a:ext>
                </a:extLst>
              </p:cNvPr>
              <p:cNvSpPr/>
              <p:nvPr/>
            </p:nvSpPr>
            <p:spPr>
              <a:xfrm>
                <a:off x="4063042" y="595223"/>
                <a:ext cx="678611" cy="67861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2582C9D9-1C07-4394-B963-1F6598E5C5EE}"/>
                  </a:ext>
                </a:extLst>
              </p:cNvPr>
              <p:cNvSpPr/>
              <p:nvPr/>
            </p:nvSpPr>
            <p:spPr>
              <a:xfrm>
                <a:off x="4215442" y="747623"/>
                <a:ext cx="678611" cy="67861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D7CA22E9-5D72-4745-85F4-AA23B7802B35}"/>
                  </a:ext>
                </a:extLst>
              </p:cNvPr>
              <p:cNvSpPr/>
              <p:nvPr/>
            </p:nvSpPr>
            <p:spPr>
              <a:xfrm>
                <a:off x="4376469" y="934528"/>
                <a:ext cx="678611" cy="67861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913FE2E9-4ADE-4336-AD5A-176C5E59AE40}"/>
                  </a:ext>
                </a:extLst>
              </p:cNvPr>
              <p:cNvSpPr/>
              <p:nvPr/>
            </p:nvSpPr>
            <p:spPr>
              <a:xfrm>
                <a:off x="4528869" y="1086928"/>
                <a:ext cx="678611" cy="67861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9" name="Arrow: Right 48">
              <a:extLst>
                <a:ext uri="{FF2B5EF4-FFF2-40B4-BE49-F238E27FC236}">
                  <a16:creationId xmlns:a16="http://schemas.microsoft.com/office/drawing/2014/main" id="{BFDC18B9-3D67-4C3B-AE89-51F20C90658E}"/>
                </a:ext>
              </a:extLst>
            </p:cNvPr>
            <p:cNvSpPr/>
            <p:nvPr/>
          </p:nvSpPr>
          <p:spPr>
            <a:xfrm>
              <a:off x="9517072" y="4251749"/>
              <a:ext cx="238897" cy="307074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5F7F8BE-76DB-412E-ABB1-07C42C952149}"/>
              </a:ext>
            </a:extLst>
          </p:cNvPr>
          <p:cNvGrpSpPr/>
          <p:nvPr/>
        </p:nvGrpSpPr>
        <p:grpSpPr>
          <a:xfrm>
            <a:off x="4413431" y="169558"/>
            <a:ext cx="6931371" cy="2599456"/>
            <a:chOff x="4413431" y="169558"/>
            <a:chExt cx="6931371" cy="2599456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0529B45-B32F-4CE8-B477-99540BC65ED9}"/>
                </a:ext>
              </a:extLst>
            </p:cNvPr>
            <p:cNvGrpSpPr/>
            <p:nvPr/>
          </p:nvGrpSpPr>
          <p:grpSpPr>
            <a:xfrm>
              <a:off x="4413431" y="169558"/>
              <a:ext cx="6931371" cy="2599456"/>
              <a:chOff x="4413431" y="169558"/>
              <a:chExt cx="6931371" cy="2599456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28305B76-A6C2-4894-8003-31F5F2D27F12}"/>
                  </a:ext>
                </a:extLst>
              </p:cNvPr>
              <p:cNvSpPr/>
              <p:nvPr/>
            </p:nvSpPr>
            <p:spPr>
              <a:xfrm>
                <a:off x="4700190" y="904750"/>
                <a:ext cx="678611" cy="67861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42B6BEFF-2277-456E-8C3E-7A296B3AE2F0}"/>
                  </a:ext>
                </a:extLst>
              </p:cNvPr>
              <p:cNvSpPr/>
              <p:nvPr/>
            </p:nvSpPr>
            <p:spPr>
              <a:xfrm>
                <a:off x="4852590" y="1057150"/>
                <a:ext cx="678611" cy="67861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5F91EBD-2182-4FBA-AFBF-D7AF0DFD70AE}"/>
                  </a:ext>
                </a:extLst>
              </p:cNvPr>
              <p:cNvSpPr/>
              <p:nvPr/>
            </p:nvSpPr>
            <p:spPr>
              <a:xfrm>
                <a:off x="10058251" y="803077"/>
                <a:ext cx="969033" cy="178854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85C8F70A-2CA5-4102-B205-DBDDAF9BFA44}"/>
                  </a:ext>
                </a:extLst>
              </p:cNvPr>
              <p:cNvSpPr/>
              <p:nvPr/>
            </p:nvSpPr>
            <p:spPr>
              <a:xfrm>
                <a:off x="5013617" y="1244055"/>
                <a:ext cx="678611" cy="67861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4E5C606F-8327-4FCC-B425-B2370F25C5C7}"/>
                  </a:ext>
                </a:extLst>
              </p:cNvPr>
              <p:cNvSpPr/>
              <p:nvPr/>
            </p:nvSpPr>
            <p:spPr>
              <a:xfrm>
                <a:off x="5166017" y="1396455"/>
                <a:ext cx="678611" cy="67861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89AC56FB-80DC-4E5C-A87A-51D5E610FBF0}"/>
                  </a:ext>
                </a:extLst>
              </p:cNvPr>
              <p:cNvSpPr/>
              <p:nvPr/>
            </p:nvSpPr>
            <p:spPr>
              <a:xfrm>
                <a:off x="7277784" y="953633"/>
                <a:ext cx="969033" cy="96903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Star: 32 Points 23">
                <a:extLst>
                  <a:ext uri="{FF2B5EF4-FFF2-40B4-BE49-F238E27FC236}">
                    <a16:creationId xmlns:a16="http://schemas.microsoft.com/office/drawing/2014/main" id="{C7408130-0578-4317-9DAA-CA79357B1DA6}"/>
                  </a:ext>
                </a:extLst>
              </p:cNvPr>
              <p:cNvSpPr/>
              <p:nvPr/>
            </p:nvSpPr>
            <p:spPr>
              <a:xfrm>
                <a:off x="8567210" y="803077"/>
                <a:ext cx="1168881" cy="1168881"/>
              </a:xfrm>
              <a:prstGeom prst="star32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6AFB04F7-EF7B-4C0C-B795-1C831435F76B}"/>
                  </a:ext>
                </a:extLst>
              </p:cNvPr>
              <p:cNvSpPr/>
              <p:nvPr/>
            </p:nvSpPr>
            <p:spPr>
              <a:xfrm>
                <a:off x="6250988" y="1015957"/>
                <a:ext cx="678611" cy="67861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23EF20B-88D5-43F5-88A5-864549F78D65}"/>
                  </a:ext>
                </a:extLst>
              </p:cNvPr>
              <p:cNvSpPr/>
              <p:nvPr/>
            </p:nvSpPr>
            <p:spPr>
              <a:xfrm>
                <a:off x="4413431" y="169558"/>
                <a:ext cx="6931371" cy="2599456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6424B5D-CA82-485B-860B-ABB8FB15170C}"/>
                </a:ext>
              </a:extLst>
            </p:cNvPr>
            <p:cNvSpPr txBox="1"/>
            <p:nvPr/>
          </p:nvSpPr>
          <p:spPr>
            <a:xfrm>
              <a:off x="4577777" y="344111"/>
              <a:ext cx="7193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Data Set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8DD60D9-E133-4F8C-9866-80144253EC3A}"/>
                </a:ext>
              </a:extLst>
            </p:cNvPr>
            <p:cNvSpPr txBox="1"/>
            <p:nvPr/>
          </p:nvSpPr>
          <p:spPr>
            <a:xfrm>
              <a:off x="6096001" y="334203"/>
              <a:ext cx="10020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Input or output Layer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448C82B-A18E-4687-9B2D-F5E2D23D0C84}"/>
                </a:ext>
              </a:extLst>
            </p:cNvPr>
            <p:cNvSpPr txBox="1"/>
            <p:nvPr/>
          </p:nvSpPr>
          <p:spPr>
            <a:xfrm>
              <a:off x="7205842" y="334203"/>
              <a:ext cx="11206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Hidden Layer with nonlinear activation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1162F6D-0B04-4D12-8B8E-FD5BFCD6DF1C}"/>
                </a:ext>
              </a:extLst>
            </p:cNvPr>
            <p:cNvSpPr txBox="1"/>
            <p:nvPr/>
          </p:nvSpPr>
          <p:spPr>
            <a:xfrm>
              <a:off x="8386737" y="341412"/>
              <a:ext cx="1464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Dynamic (batch-wise) Normalization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BCFCD86-86C6-46DB-8A25-C7E3B857C7CC}"/>
                </a:ext>
              </a:extLst>
            </p:cNvPr>
            <p:cNvSpPr txBox="1"/>
            <p:nvPr/>
          </p:nvSpPr>
          <p:spPr>
            <a:xfrm>
              <a:off x="9958608" y="334202"/>
              <a:ext cx="10020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Connection Weights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207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0C808C9-DA85-411A-A23C-CD7F8D8E48F8}"/>
              </a:ext>
            </a:extLst>
          </p:cNvPr>
          <p:cNvGrpSpPr/>
          <p:nvPr/>
        </p:nvGrpSpPr>
        <p:grpSpPr>
          <a:xfrm>
            <a:off x="445686" y="2769014"/>
            <a:ext cx="11051516" cy="3760727"/>
            <a:chOff x="111901" y="1497320"/>
            <a:chExt cx="11051516" cy="376072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6A82642-DF78-412B-BD0D-D00D3E1DF239}"/>
                </a:ext>
              </a:extLst>
            </p:cNvPr>
            <p:cNvSpPr/>
            <p:nvPr/>
          </p:nvSpPr>
          <p:spPr>
            <a:xfrm>
              <a:off x="5648910" y="1906356"/>
              <a:ext cx="969033" cy="96903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bn1_act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A06C4BF-9E6D-4894-A5D9-A7DE626C5C54}"/>
                </a:ext>
              </a:extLst>
            </p:cNvPr>
            <p:cNvSpPr/>
            <p:nvPr/>
          </p:nvSpPr>
          <p:spPr>
            <a:xfrm>
              <a:off x="2764523" y="1497320"/>
              <a:ext cx="969033" cy="17885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hidden1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CA9EC36-AD33-42ED-AEBB-17BDA9B61C08}"/>
                </a:ext>
              </a:extLst>
            </p:cNvPr>
            <p:cNvSpPr/>
            <p:nvPr/>
          </p:nvSpPr>
          <p:spPr>
            <a:xfrm>
              <a:off x="1671843" y="2051566"/>
              <a:ext cx="678611" cy="67861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X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5264DD2-DA3A-478C-9B94-80BC3F4CA637}"/>
                </a:ext>
              </a:extLst>
            </p:cNvPr>
            <p:cNvGrpSpPr/>
            <p:nvPr/>
          </p:nvGrpSpPr>
          <p:grpSpPr>
            <a:xfrm>
              <a:off x="111901" y="1806433"/>
              <a:ext cx="1144438" cy="1170316"/>
              <a:chOff x="4063042" y="595223"/>
              <a:chExt cx="1144438" cy="1170316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0FFF1246-D6C0-427A-B26B-96B45ACD165A}"/>
                  </a:ext>
                </a:extLst>
              </p:cNvPr>
              <p:cNvSpPr/>
              <p:nvPr/>
            </p:nvSpPr>
            <p:spPr>
              <a:xfrm>
                <a:off x="4063042" y="595223"/>
                <a:ext cx="678611" cy="67861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85D0461E-D1F7-4F5C-8CE7-C0228B2EB8E0}"/>
                  </a:ext>
                </a:extLst>
              </p:cNvPr>
              <p:cNvSpPr/>
              <p:nvPr/>
            </p:nvSpPr>
            <p:spPr>
              <a:xfrm>
                <a:off x="4215442" y="747623"/>
                <a:ext cx="678611" cy="67861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BBCBB783-56D2-41FE-8754-305C06AE314D}"/>
                  </a:ext>
                </a:extLst>
              </p:cNvPr>
              <p:cNvSpPr/>
              <p:nvPr/>
            </p:nvSpPr>
            <p:spPr>
              <a:xfrm>
                <a:off x="4376469" y="934528"/>
                <a:ext cx="678611" cy="67861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FDF71039-E835-4E88-843A-829318AACBE6}"/>
                  </a:ext>
                </a:extLst>
              </p:cNvPr>
              <p:cNvSpPr/>
              <p:nvPr/>
            </p:nvSpPr>
            <p:spPr>
              <a:xfrm>
                <a:off x="4528869" y="1086928"/>
                <a:ext cx="678611" cy="67861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" name="Star: 32 Points 24">
              <a:extLst>
                <a:ext uri="{FF2B5EF4-FFF2-40B4-BE49-F238E27FC236}">
                  <a16:creationId xmlns:a16="http://schemas.microsoft.com/office/drawing/2014/main" id="{2135F1F8-0FA7-41F2-8916-22E89F3B5500}"/>
                </a:ext>
              </a:extLst>
            </p:cNvPr>
            <p:cNvSpPr/>
            <p:nvPr/>
          </p:nvSpPr>
          <p:spPr>
            <a:xfrm>
              <a:off x="4144749" y="1806433"/>
              <a:ext cx="1168881" cy="1168881"/>
            </a:xfrm>
            <a:prstGeom prst="star32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bn1</a:t>
              </a:r>
            </a:p>
          </p:txBody>
        </p:sp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F46D7221-0411-4DE2-BD07-8DC9BF451A68}"/>
                </a:ext>
              </a:extLst>
            </p:cNvPr>
            <p:cNvSpPr/>
            <p:nvPr/>
          </p:nvSpPr>
          <p:spPr>
            <a:xfrm>
              <a:off x="1344927" y="2237334"/>
              <a:ext cx="238897" cy="307074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27" name="Arrow: Right 26">
              <a:extLst>
                <a:ext uri="{FF2B5EF4-FFF2-40B4-BE49-F238E27FC236}">
                  <a16:creationId xmlns:a16="http://schemas.microsoft.com/office/drawing/2014/main" id="{6E874C21-FBA7-4352-98C9-31E0E6D21C14}"/>
                </a:ext>
              </a:extLst>
            </p:cNvPr>
            <p:cNvSpPr/>
            <p:nvPr/>
          </p:nvSpPr>
          <p:spPr>
            <a:xfrm>
              <a:off x="2440633" y="2237334"/>
              <a:ext cx="238897" cy="307074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1401F72E-8A10-4B77-8AB9-7B593FDB5DD1}"/>
                </a:ext>
              </a:extLst>
            </p:cNvPr>
            <p:cNvSpPr/>
            <p:nvPr/>
          </p:nvSpPr>
          <p:spPr>
            <a:xfrm>
              <a:off x="3840749" y="2241087"/>
              <a:ext cx="238897" cy="307074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4B7EACAD-387A-43A9-A913-4D40432ABD4D}"/>
                </a:ext>
              </a:extLst>
            </p:cNvPr>
            <p:cNvSpPr/>
            <p:nvPr/>
          </p:nvSpPr>
          <p:spPr>
            <a:xfrm>
              <a:off x="5362486" y="2244846"/>
              <a:ext cx="238897" cy="307074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EED0E904-F7F4-4585-8EF5-853C829D99CE}"/>
                </a:ext>
              </a:extLst>
            </p:cNvPr>
            <p:cNvSpPr/>
            <p:nvPr/>
          </p:nvSpPr>
          <p:spPr>
            <a:xfrm>
              <a:off x="6721665" y="2244846"/>
              <a:ext cx="238897" cy="307074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b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940543CC-CE3D-44E0-8FC8-F61DC03526DC}"/>
                </a:ext>
              </a:extLst>
            </p:cNvPr>
            <p:cNvSpPr/>
            <p:nvPr/>
          </p:nvSpPr>
          <p:spPr>
            <a:xfrm>
              <a:off x="1005442" y="4217030"/>
              <a:ext cx="238897" cy="307074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b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8B3B00A-60B6-4860-9E64-27C243886FE3}"/>
                </a:ext>
              </a:extLst>
            </p:cNvPr>
            <p:cNvSpPr/>
            <p:nvPr/>
          </p:nvSpPr>
          <p:spPr>
            <a:xfrm>
              <a:off x="4217481" y="3878540"/>
              <a:ext cx="969033" cy="96903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bn2_act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26256AC-E8EF-48C5-BC57-212DACF0BAB3}"/>
                </a:ext>
              </a:extLst>
            </p:cNvPr>
            <p:cNvSpPr/>
            <p:nvPr/>
          </p:nvSpPr>
          <p:spPr>
            <a:xfrm>
              <a:off x="1333094" y="3469504"/>
              <a:ext cx="969033" cy="17885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hidden2</a:t>
              </a:r>
            </a:p>
          </p:txBody>
        </p:sp>
        <p:sp>
          <p:nvSpPr>
            <p:cNvPr id="35" name="Star: 32 Points 34">
              <a:extLst>
                <a:ext uri="{FF2B5EF4-FFF2-40B4-BE49-F238E27FC236}">
                  <a16:creationId xmlns:a16="http://schemas.microsoft.com/office/drawing/2014/main" id="{EDBFACEA-604D-4605-B442-464AF50736B0}"/>
                </a:ext>
              </a:extLst>
            </p:cNvPr>
            <p:cNvSpPr/>
            <p:nvPr/>
          </p:nvSpPr>
          <p:spPr>
            <a:xfrm>
              <a:off x="2713320" y="3778617"/>
              <a:ext cx="1168881" cy="1168881"/>
            </a:xfrm>
            <a:prstGeom prst="star32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bn2</a:t>
              </a:r>
            </a:p>
          </p:txBody>
        </p:sp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C1FB3359-A845-48A2-824E-175AC15AA70E}"/>
                </a:ext>
              </a:extLst>
            </p:cNvPr>
            <p:cNvSpPr/>
            <p:nvPr/>
          </p:nvSpPr>
          <p:spPr>
            <a:xfrm>
              <a:off x="2409320" y="4213271"/>
              <a:ext cx="238897" cy="307074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37" name="Arrow: Right 36">
              <a:extLst>
                <a:ext uri="{FF2B5EF4-FFF2-40B4-BE49-F238E27FC236}">
                  <a16:creationId xmlns:a16="http://schemas.microsoft.com/office/drawing/2014/main" id="{EA7427C3-0A0C-49AC-84AB-D5126C8C906E}"/>
                </a:ext>
              </a:extLst>
            </p:cNvPr>
            <p:cNvSpPr/>
            <p:nvPr/>
          </p:nvSpPr>
          <p:spPr>
            <a:xfrm>
              <a:off x="3931057" y="4217030"/>
              <a:ext cx="238897" cy="307074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7DCE153-187E-4ED6-BE9D-BF37C5473DB4}"/>
                </a:ext>
              </a:extLst>
            </p:cNvPr>
            <p:cNvSpPr/>
            <p:nvPr/>
          </p:nvSpPr>
          <p:spPr>
            <a:xfrm>
              <a:off x="5626781" y="3469504"/>
              <a:ext cx="969033" cy="17885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logits_before_bn</a:t>
              </a:r>
            </a:p>
          </p:txBody>
        </p:sp>
        <p:sp>
          <p:nvSpPr>
            <p:cNvPr id="39" name="Arrow: Right 38">
              <a:extLst>
                <a:ext uri="{FF2B5EF4-FFF2-40B4-BE49-F238E27FC236}">
                  <a16:creationId xmlns:a16="http://schemas.microsoft.com/office/drawing/2014/main" id="{4B41F8DB-CDC2-435E-98F4-AD7583049B06}"/>
                </a:ext>
              </a:extLst>
            </p:cNvPr>
            <p:cNvSpPr/>
            <p:nvPr/>
          </p:nvSpPr>
          <p:spPr>
            <a:xfrm>
              <a:off x="5302891" y="4209518"/>
              <a:ext cx="238897" cy="307074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40" name="Star: 32 Points 39">
              <a:extLst>
                <a:ext uri="{FF2B5EF4-FFF2-40B4-BE49-F238E27FC236}">
                  <a16:creationId xmlns:a16="http://schemas.microsoft.com/office/drawing/2014/main" id="{DAB4C830-D404-4210-8FFF-E0D409787D5A}"/>
                </a:ext>
              </a:extLst>
            </p:cNvPr>
            <p:cNvSpPr/>
            <p:nvPr/>
          </p:nvSpPr>
          <p:spPr>
            <a:xfrm>
              <a:off x="7068305" y="3767506"/>
              <a:ext cx="1168881" cy="1168881"/>
            </a:xfrm>
            <a:prstGeom prst="star32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logits</a:t>
              </a:r>
            </a:p>
          </p:txBody>
        </p: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CC2C3EFC-846F-4A22-B526-19C5CE572E5C}"/>
                </a:ext>
              </a:extLst>
            </p:cNvPr>
            <p:cNvSpPr/>
            <p:nvPr/>
          </p:nvSpPr>
          <p:spPr>
            <a:xfrm>
              <a:off x="6764305" y="4202160"/>
              <a:ext cx="238897" cy="307074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1604BB0F-1A26-4C3E-B035-2F40B8C13C3F}"/>
                </a:ext>
              </a:extLst>
            </p:cNvPr>
            <p:cNvSpPr/>
            <p:nvPr/>
          </p:nvSpPr>
          <p:spPr>
            <a:xfrm>
              <a:off x="8692410" y="4058920"/>
              <a:ext cx="678611" cy="67861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outputs</a:t>
              </a:r>
            </a:p>
          </p:txBody>
        </p:sp>
        <p:sp>
          <p:nvSpPr>
            <p:cNvPr id="43" name="Arrow: Right 42">
              <a:extLst>
                <a:ext uri="{FF2B5EF4-FFF2-40B4-BE49-F238E27FC236}">
                  <a16:creationId xmlns:a16="http://schemas.microsoft.com/office/drawing/2014/main" id="{693E568B-E321-4DE0-AAA1-44C0B6460202}"/>
                </a:ext>
              </a:extLst>
            </p:cNvPr>
            <p:cNvSpPr/>
            <p:nvPr/>
          </p:nvSpPr>
          <p:spPr>
            <a:xfrm>
              <a:off x="8365494" y="4244688"/>
              <a:ext cx="238897" cy="307074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7EEB0F2-6384-4DAF-B905-D266F229C639}"/>
                </a:ext>
              </a:extLst>
            </p:cNvPr>
            <p:cNvGrpSpPr/>
            <p:nvPr/>
          </p:nvGrpSpPr>
          <p:grpSpPr>
            <a:xfrm>
              <a:off x="10018979" y="3813067"/>
              <a:ext cx="1144438" cy="1170316"/>
              <a:chOff x="4063042" y="595223"/>
              <a:chExt cx="1144438" cy="1170316"/>
            </a:xfrm>
          </p:grpSpPr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3FC1B454-3D4B-4503-9562-88E3E225AB31}"/>
                  </a:ext>
                </a:extLst>
              </p:cNvPr>
              <p:cNvSpPr/>
              <p:nvPr/>
            </p:nvSpPr>
            <p:spPr>
              <a:xfrm>
                <a:off x="4063042" y="595223"/>
                <a:ext cx="678611" cy="67861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2582C9D9-1C07-4394-B963-1F6598E5C5EE}"/>
                  </a:ext>
                </a:extLst>
              </p:cNvPr>
              <p:cNvSpPr/>
              <p:nvPr/>
            </p:nvSpPr>
            <p:spPr>
              <a:xfrm>
                <a:off x="4215442" y="747623"/>
                <a:ext cx="678611" cy="67861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D7CA22E9-5D72-4745-85F4-AA23B7802B35}"/>
                  </a:ext>
                </a:extLst>
              </p:cNvPr>
              <p:cNvSpPr/>
              <p:nvPr/>
            </p:nvSpPr>
            <p:spPr>
              <a:xfrm>
                <a:off x="4376469" y="934528"/>
                <a:ext cx="678611" cy="67861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913FE2E9-4ADE-4336-AD5A-176C5E59AE40}"/>
                  </a:ext>
                </a:extLst>
              </p:cNvPr>
              <p:cNvSpPr/>
              <p:nvPr/>
            </p:nvSpPr>
            <p:spPr>
              <a:xfrm>
                <a:off x="4528869" y="1086928"/>
                <a:ext cx="678611" cy="67861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9" name="Arrow: Right 48">
              <a:extLst>
                <a:ext uri="{FF2B5EF4-FFF2-40B4-BE49-F238E27FC236}">
                  <a16:creationId xmlns:a16="http://schemas.microsoft.com/office/drawing/2014/main" id="{BFDC18B9-3D67-4C3B-AE89-51F20C90658E}"/>
                </a:ext>
              </a:extLst>
            </p:cNvPr>
            <p:cNvSpPr/>
            <p:nvPr/>
          </p:nvSpPr>
          <p:spPr>
            <a:xfrm>
              <a:off x="9517072" y="4251749"/>
              <a:ext cx="238897" cy="307074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5F7F8BE-76DB-412E-ABB1-07C42C952149}"/>
              </a:ext>
            </a:extLst>
          </p:cNvPr>
          <p:cNvGrpSpPr/>
          <p:nvPr/>
        </p:nvGrpSpPr>
        <p:grpSpPr>
          <a:xfrm>
            <a:off x="4413431" y="169558"/>
            <a:ext cx="6931371" cy="2599456"/>
            <a:chOff x="4413431" y="169558"/>
            <a:chExt cx="6931371" cy="2599456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0529B45-B32F-4CE8-B477-99540BC65ED9}"/>
                </a:ext>
              </a:extLst>
            </p:cNvPr>
            <p:cNvGrpSpPr/>
            <p:nvPr/>
          </p:nvGrpSpPr>
          <p:grpSpPr>
            <a:xfrm>
              <a:off x="4413431" y="169558"/>
              <a:ext cx="6931371" cy="2599456"/>
              <a:chOff x="4413431" y="169558"/>
              <a:chExt cx="6931371" cy="2599456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28305B76-A6C2-4894-8003-31F5F2D27F12}"/>
                  </a:ext>
                </a:extLst>
              </p:cNvPr>
              <p:cNvSpPr/>
              <p:nvPr/>
            </p:nvSpPr>
            <p:spPr>
              <a:xfrm>
                <a:off x="4700190" y="904750"/>
                <a:ext cx="678611" cy="67861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42B6BEFF-2277-456E-8C3E-7A296B3AE2F0}"/>
                  </a:ext>
                </a:extLst>
              </p:cNvPr>
              <p:cNvSpPr/>
              <p:nvPr/>
            </p:nvSpPr>
            <p:spPr>
              <a:xfrm>
                <a:off x="4852590" y="1057150"/>
                <a:ext cx="678611" cy="67861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5F91EBD-2182-4FBA-AFBF-D7AF0DFD70AE}"/>
                  </a:ext>
                </a:extLst>
              </p:cNvPr>
              <p:cNvSpPr/>
              <p:nvPr/>
            </p:nvSpPr>
            <p:spPr>
              <a:xfrm>
                <a:off x="10058251" y="803077"/>
                <a:ext cx="969033" cy="178854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85C8F70A-2CA5-4102-B205-DBDDAF9BFA44}"/>
                  </a:ext>
                </a:extLst>
              </p:cNvPr>
              <p:cNvSpPr/>
              <p:nvPr/>
            </p:nvSpPr>
            <p:spPr>
              <a:xfrm>
                <a:off x="5013617" y="1244055"/>
                <a:ext cx="678611" cy="67861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4E5C606F-8327-4FCC-B425-B2370F25C5C7}"/>
                  </a:ext>
                </a:extLst>
              </p:cNvPr>
              <p:cNvSpPr/>
              <p:nvPr/>
            </p:nvSpPr>
            <p:spPr>
              <a:xfrm>
                <a:off x="5166017" y="1396455"/>
                <a:ext cx="678611" cy="67861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89AC56FB-80DC-4E5C-A87A-51D5E610FBF0}"/>
                  </a:ext>
                </a:extLst>
              </p:cNvPr>
              <p:cNvSpPr/>
              <p:nvPr/>
            </p:nvSpPr>
            <p:spPr>
              <a:xfrm>
                <a:off x="7277784" y="953633"/>
                <a:ext cx="969033" cy="96903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Star: 32 Points 23">
                <a:extLst>
                  <a:ext uri="{FF2B5EF4-FFF2-40B4-BE49-F238E27FC236}">
                    <a16:creationId xmlns:a16="http://schemas.microsoft.com/office/drawing/2014/main" id="{C7408130-0578-4317-9DAA-CA79357B1DA6}"/>
                  </a:ext>
                </a:extLst>
              </p:cNvPr>
              <p:cNvSpPr/>
              <p:nvPr/>
            </p:nvSpPr>
            <p:spPr>
              <a:xfrm>
                <a:off x="8567210" y="803077"/>
                <a:ext cx="1168881" cy="1168881"/>
              </a:xfrm>
              <a:prstGeom prst="star32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6AFB04F7-EF7B-4C0C-B795-1C831435F76B}"/>
                  </a:ext>
                </a:extLst>
              </p:cNvPr>
              <p:cNvSpPr/>
              <p:nvPr/>
            </p:nvSpPr>
            <p:spPr>
              <a:xfrm>
                <a:off x="6250988" y="1015957"/>
                <a:ext cx="678611" cy="67861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23EF20B-88D5-43F5-88A5-864549F78D65}"/>
                  </a:ext>
                </a:extLst>
              </p:cNvPr>
              <p:cNvSpPr/>
              <p:nvPr/>
            </p:nvSpPr>
            <p:spPr>
              <a:xfrm>
                <a:off x="4413431" y="169558"/>
                <a:ext cx="6931371" cy="2599456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6424B5D-CA82-485B-860B-ABB8FB15170C}"/>
                </a:ext>
              </a:extLst>
            </p:cNvPr>
            <p:cNvSpPr txBox="1"/>
            <p:nvPr/>
          </p:nvSpPr>
          <p:spPr>
            <a:xfrm>
              <a:off x="4577777" y="344111"/>
              <a:ext cx="7193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Data Set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8DD60D9-E133-4F8C-9866-80144253EC3A}"/>
                </a:ext>
              </a:extLst>
            </p:cNvPr>
            <p:cNvSpPr txBox="1"/>
            <p:nvPr/>
          </p:nvSpPr>
          <p:spPr>
            <a:xfrm>
              <a:off x="6096001" y="334203"/>
              <a:ext cx="10020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Input or output Layer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448C82B-A18E-4687-9B2D-F5E2D23D0C84}"/>
                </a:ext>
              </a:extLst>
            </p:cNvPr>
            <p:cNvSpPr txBox="1"/>
            <p:nvPr/>
          </p:nvSpPr>
          <p:spPr>
            <a:xfrm>
              <a:off x="7205842" y="334203"/>
              <a:ext cx="11206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Hidden Layer with nonlinear activation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1162F6D-0B04-4D12-8B8E-FD5BFCD6DF1C}"/>
                </a:ext>
              </a:extLst>
            </p:cNvPr>
            <p:cNvSpPr txBox="1"/>
            <p:nvPr/>
          </p:nvSpPr>
          <p:spPr>
            <a:xfrm>
              <a:off x="8386737" y="341412"/>
              <a:ext cx="1464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Dynamic (batch-wise) Normalization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BCFCD86-86C6-46DB-8A25-C7E3B857C7CC}"/>
                </a:ext>
              </a:extLst>
            </p:cNvPr>
            <p:cNvSpPr txBox="1"/>
            <p:nvPr/>
          </p:nvSpPr>
          <p:spPr>
            <a:xfrm>
              <a:off x="9958608" y="334202"/>
              <a:ext cx="10020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Connection Weights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314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FA604B8-3505-46A0-80EE-CC6073F4C18D}"/>
              </a:ext>
            </a:extLst>
          </p:cNvPr>
          <p:cNvSpPr txBox="1"/>
          <p:nvPr/>
        </p:nvSpPr>
        <p:spPr>
          <a:xfrm>
            <a:off x="284615" y="496562"/>
            <a:ext cx="1824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  <a:r>
              <a:rPr lang="en-US"/>
              <a:t>_NOTES-FIG-01</a:t>
            </a:r>
            <a:endParaRPr lang="en-US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E4AC9C56-88FA-413C-B018-B99D0B2BC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400" y="243564"/>
            <a:ext cx="11065199" cy="637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549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133</Words>
  <Application>Microsoft Office PowerPoint</Application>
  <PresentationFormat>Widescreen</PresentationFormat>
  <Paragraphs>67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Walter T.</dc:creator>
  <cp:lastModifiedBy>Walter T.</cp:lastModifiedBy>
  <cp:revision>11</cp:revision>
  <dcterms:created xsi:type="dcterms:W3CDTF">2019-03-05T05:59:14Z</dcterms:created>
  <dcterms:modified xsi:type="dcterms:W3CDTF">2019-03-05T07:09:42Z</dcterms:modified>
</cp:coreProperties>
</file>