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Bold" charset="1" panose="00000800000000000000"/>
      <p:regular r:id="rId13"/>
    </p:embeddedFont>
    <p:embeddedFont>
      <p:font typeface="DM Sans Bold" charset="1" panose="00000000000000000000"/>
      <p:regular r:id="rId14"/>
    </p:embeddedFont>
    <p:embeddedFont>
      <p:font typeface="DM San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7302" y="3333499"/>
            <a:ext cx="3284169" cy="2828490"/>
            <a:chOff x="0" y="0"/>
            <a:chExt cx="4378891" cy="3771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8891" cy="3771320"/>
            </a:xfrm>
            <a:custGeom>
              <a:avLst/>
              <a:gdLst/>
              <a:ahLst/>
              <a:cxnLst/>
              <a:rect r="r" b="b" t="t" l="l"/>
              <a:pathLst>
                <a:path h="3771320" w="4378891">
                  <a:moveTo>
                    <a:pt x="0" y="0"/>
                  </a:moveTo>
                  <a:lnTo>
                    <a:pt x="4378891" y="0"/>
                  </a:lnTo>
                  <a:lnTo>
                    <a:pt x="4378891" y="3771320"/>
                  </a:lnTo>
                  <a:lnTo>
                    <a:pt x="0" y="37713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47223" y="0"/>
              <a:ext cx="1938482" cy="2078295"/>
            </a:xfrm>
            <a:custGeom>
              <a:avLst/>
              <a:gdLst/>
              <a:ahLst/>
              <a:cxnLst/>
              <a:rect r="r" b="b" t="t" l="l"/>
              <a:pathLst>
                <a:path h="2078295" w="1938482">
                  <a:moveTo>
                    <a:pt x="0" y="0"/>
                  </a:moveTo>
                  <a:lnTo>
                    <a:pt x="1938482" y="0"/>
                  </a:lnTo>
                  <a:lnTo>
                    <a:pt x="1938482" y="2078295"/>
                  </a:lnTo>
                  <a:lnTo>
                    <a:pt x="0" y="2078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true" rot="0">
            <a:off x="14678576" y="7627836"/>
            <a:ext cx="3609424" cy="2659164"/>
          </a:xfrm>
          <a:custGeom>
            <a:avLst/>
            <a:gdLst/>
            <a:ahLst/>
            <a:cxnLst/>
            <a:rect r="r" b="b" t="t" l="l"/>
            <a:pathLst>
              <a:path h="2659164" w="3609424">
                <a:moveTo>
                  <a:pt x="0" y="2659164"/>
                </a:moveTo>
                <a:lnTo>
                  <a:pt x="3609424" y="2659164"/>
                </a:lnTo>
                <a:lnTo>
                  <a:pt x="3609424" y="0"/>
                </a:lnTo>
                <a:lnTo>
                  <a:pt x="0" y="0"/>
                </a:lnTo>
                <a:lnTo>
                  <a:pt x="0" y="265916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79598" y="215837"/>
            <a:ext cx="3964603" cy="812863"/>
          </a:xfrm>
          <a:custGeom>
            <a:avLst/>
            <a:gdLst/>
            <a:ahLst/>
            <a:cxnLst/>
            <a:rect r="r" b="b" t="t" l="l"/>
            <a:pathLst>
              <a:path h="812863" w="3964603">
                <a:moveTo>
                  <a:pt x="0" y="0"/>
                </a:moveTo>
                <a:lnTo>
                  <a:pt x="3964603" y="0"/>
                </a:lnTo>
                <a:lnTo>
                  <a:pt x="3964603" y="812863"/>
                </a:lnTo>
                <a:lnTo>
                  <a:pt x="0" y="8128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40545" y="3631128"/>
            <a:ext cx="8738031" cy="2157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25"/>
              </a:lnSpc>
            </a:pPr>
            <a:r>
              <a:rPr lang="en-US" sz="6854" b="true">
                <a:solidFill>
                  <a:srgbClr val="141515"/>
                </a:solidFill>
                <a:latin typeface="Poppins Bold"/>
                <a:ea typeface="Poppins Bold"/>
                <a:cs typeface="Poppins Bold"/>
                <a:sym typeface="Poppins Bold"/>
              </a:rPr>
              <a:t>CPC PERFORMANCE</a:t>
            </a:r>
          </a:p>
          <a:p>
            <a:pPr algn="l">
              <a:lnSpc>
                <a:spcPts val="8225"/>
              </a:lnSpc>
            </a:pPr>
            <a:r>
              <a:rPr lang="en-US" b="true" sz="6854">
                <a:solidFill>
                  <a:srgbClr val="141515"/>
                </a:solidFill>
                <a:latin typeface="Poppins Bold"/>
                <a:ea typeface="Poppins Bold"/>
                <a:cs typeface="Poppins Bold"/>
                <a:sym typeface="Poppins Bold"/>
              </a:rPr>
              <a:t>MAR’25 &amp; APR’25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0">
            <a:off x="15961899" y="5788161"/>
            <a:ext cx="1311319" cy="3034876"/>
          </a:xfrm>
          <a:custGeom>
            <a:avLst/>
            <a:gdLst/>
            <a:ahLst/>
            <a:cxnLst/>
            <a:rect r="r" b="b" t="t" l="l"/>
            <a:pathLst>
              <a:path h="3034876" w="1311319">
                <a:moveTo>
                  <a:pt x="1311320" y="3034876"/>
                </a:moveTo>
                <a:lnTo>
                  <a:pt x="0" y="3034876"/>
                </a:lnTo>
                <a:lnTo>
                  <a:pt x="0" y="0"/>
                </a:lnTo>
                <a:lnTo>
                  <a:pt x="1311320" y="0"/>
                </a:lnTo>
                <a:lnTo>
                  <a:pt x="1311320" y="3034876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4678576" y="7627836"/>
            <a:ext cx="3609424" cy="2659164"/>
          </a:xfrm>
          <a:custGeom>
            <a:avLst/>
            <a:gdLst/>
            <a:ahLst/>
            <a:cxnLst/>
            <a:rect r="r" b="b" t="t" l="l"/>
            <a:pathLst>
              <a:path h="2659164" w="3609424">
                <a:moveTo>
                  <a:pt x="0" y="2659164"/>
                </a:moveTo>
                <a:lnTo>
                  <a:pt x="3609424" y="2659164"/>
                </a:lnTo>
                <a:lnTo>
                  <a:pt x="3609424" y="0"/>
                </a:lnTo>
                <a:lnTo>
                  <a:pt x="0" y="0"/>
                </a:lnTo>
                <a:lnTo>
                  <a:pt x="0" y="265916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79598" y="215837"/>
            <a:ext cx="3964603" cy="812863"/>
          </a:xfrm>
          <a:custGeom>
            <a:avLst/>
            <a:gdLst/>
            <a:ahLst/>
            <a:cxnLst/>
            <a:rect r="r" b="b" t="t" l="l"/>
            <a:pathLst>
              <a:path h="812863" w="3964603">
                <a:moveTo>
                  <a:pt x="0" y="0"/>
                </a:moveTo>
                <a:lnTo>
                  <a:pt x="3964603" y="0"/>
                </a:lnTo>
                <a:lnTo>
                  <a:pt x="3964603" y="812863"/>
                </a:lnTo>
                <a:lnTo>
                  <a:pt x="0" y="8128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6776" y="1231126"/>
            <a:ext cx="15879294" cy="4204396"/>
            <a:chOff x="0" y="0"/>
            <a:chExt cx="4885384" cy="12935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85384" cy="1293514"/>
            </a:xfrm>
            <a:custGeom>
              <a:avLst/>
              <a:gdLst/>
              <a:ahLst/>
              <a:cxnLst/>
              <a:rect r="r" b="b" t="t" l="l"/>
              <a:pathLst>
                <a:path h="1293514" w="4885384">
                  <a:moveTo>
                    <a:pt x="17552" y="0"/>
                  </a:moveTo>
                  <a:lnTo>
                    <a:pt x="4867832" y="0"/>
                  </a:lnTo>
                  <a:cubicBezTo>
                    <a:pt x="4872487" y="0"/>
                    <a:pt x="4876952" y="1849"/>
                    <a:pt x="4880243" y="5141"/>
                  </a:cubicBezTo>
                  <a:cubicBezTo>
                    <a:pt x="4883535" y="8432"/>
                    <a:pt x="4885384" y="12897"/>
                    <a:pt x="4885384" y="17552"/>
                  </a:cubicBezTo>
                  <a:lnTo>
                    <a:pt x="4885384" y="1275962"/>
                  </a:lnTo>
                  <a:cubicBezTo>
                    <a:pt x="4885384" y="1280617"/>
                    <a:pt x="4883535" y="1285082"/>
                    <a:pt x="4880243" y="1288373"/>
                  </a:cubicBezTo>
                  <a:cubicBezTo>
                    <a:pt x="4876952" y="1291665"/>
                    <a:pt x="4872487" y="1293514"/>
                    <a:pt x="4867832" y="1293514"/>
                  </a:cubicBezTo>
                  <a:lnTo>
                    <a:pt x="17552" y="1293514"/>
                  </a:lnTo>
                  <a:cubicBezTo>
                    <a:pt x="12897" y="1293514"/>
                    <a:pt x="8432" y="1291665"/>
                    <a:pt x="5141" y="1288373"/>
                  </a:cubicBezTo>
                  <a:cubicBezTo>
                    <a:pt x="1849" y="1285082"/>
                    <a:pt x="0" y="1280617"/>
                    <a:pt x="0" y="1275962"/>
                  </a:cubicBezTo>
                  <a:lnTo>
                    <a:pt x="0" y="17552"/>
                  </a:lnTo>
                  <a:cubicBezTo>
                    <a:pt x="0" y="12897"/>
                    <a:pt x="1849" y="8432"/>
                    <a:pt x="5141" y="5141"/>
                  </a:cubicBezTo>
                  <a:cubicBezTo>
                    <a:pt x="8432" y="1849"/>
                    <a:pt x="12897" y="0"/>
                    <a:pt x="17552" y="0"/>
                  </a:cubicBezTo>
                  <a:close/>
                </a:path>
              </a:pathLst>
            </a:custGeom>
            <a:solidFill>
              <a:srgbClr val="FEEFC0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85384" cy="13316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717276" y="22051"/>
            <a:ext cx="17809394" cy="6646637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256776" y="5566723"/>
            <a:ext cx="15879294" cy="4204396"/>
            <a:chOff x="0" y="0"/>
            <a:chExt cx="4885384" cy="12935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85384" cy="1293514"/>
            </a:xfrm>
            <a:custGeom>
              <a:avLst/>
              <a:gdLst/>
              <a:ahLst/>
              <a:cxnLst/>
              <a:rect r="r" b="b" t="t" l="l"/>
              <a:pathLst>
                <a:path h="1293514" w="4885384">
                  <a:moveTo>
                    <a:pt x="17552" y="0"/>
                  </a:moveTo>
                  <a:lnTo>
                    <a:pt x="4867832" y="0"/>
                  </a:lnTo>
                  <a:cubicBezTo>
                    <a:pt x="4872487" y="0"/>
                    <a:pt x="4876952" y="1849"/>
                    <a:pt x="4880243" y="5141"/>
                  </a:cubicBezTo>
                  <a:cubicBezTo>
                    <a:pt x="4883535" y="8432"/>
                    <a:pt x="4885384" y="12897"/>
                    <a:pt x="4885384" y="17552"/>
                  </a:cubicBezTo>
                  <a:lnTo>
                    <a:pt x="4885384" y="1275962"/>
                  </a:lnTo>
                  <a:cubicBezTo>
                    <a:pt x="4885384" y="1280617"/>
                    <a:pt x="4883535" y="1285082"/>
                    <a:pt x="4880243" y="1288373"/>
                  </a:cubicBezTo>
                  <a:cubicBezTo>
                    <a:pt x="4876952" y="1291665"/>
                    <a:pt x="4872487" y="1293514"/>
                    <a:pt x="4867832" y="1293514"/>
                  </a:cubicBezTo>
                  <a:lnTo>
                    <a:pt x="17552" y="1293514"/>
                  </a:lnTo>
                  <a:cubicBezTo>
                    <a:pt x="12897" y="1293514"/>
                    <a:pt x="8432" y="1291665"/>
                    <a:pt x="5141" y="1288373"/>
                  </a:cubicBezTo>
                  <a:cubicBezTo>
                    <a:pt x="1849" y="1285082"/>
                    <a:pt x="0" y="1280617"/>
                    <a:pt x="0" y="1275962"/>
                  </a:cubicBezTo>
                  <a:lnTo>
                    <a:pt x="0" y="17552"/>
                  </a:lnTo>
                  <a:cubicBezTo>
                    <a:pt x="0" y="12897"/>
                    <a:pt x="1849" y="8432"/>
                    <a:pt x="5141" y="5141"/>
                  </a:cubicBezTo>
                  <a:cubicBezTo>
                    <a:pt x="8432" y="1849"/>
                    <a:pt x="12897" y="0"/>
                    <a:pt x="17552" y="0"/>
                  </a:cubicBezTo>
                  <a:close/>
                </a:path>
              </a:pathLst>
            </a:custGeom>
            <a:solidFill>
              <a:srgbClr val="FEEFC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85384" cy="13316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849954" y="4393117"/>
            <a:ext cx="17954134" cy="650369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266367" y="4726589"/>
            <a:ext cx="1696522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 Numbers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2052" y="8942646"/>
            <a:ext cx="1205151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 Value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0" y="20967"/>
            <a:ext cx="8315909" cy="1007733"/>
            <a:chOff x="0" y="0"/>
            <a:chExt cx="11087879" cy="134364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087879" cy="1343644"/>
            </a:xfrm>
            <a:custGeom>
              <a:avLst/>
              <a:gdLst/>
              <a:ahLst/>
              <a:cxnLst/>
              <a:rect r="r" b="b" t="t" l="l"/>
              <a:pathLst>
                <a:path h="1343644" w="11087879">
                  <a:moveTo>
                    <a:pt x="0" y="0"/>
                  </a:moveTo>
                  <a:lnTo>
                    <a:pt x="11087879" y="0"/>
                  </a:lnTo>
                  <a:lnTo>
                    <a:pt x="11087879" y="1343644"/>
                  </a:lnTo>
                  <a:lnTo>
                    <a:pt x="0" y="1343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5255" t="-444068" r="0" b="-32535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76666" y="212201"/>
              <a:ext cx="992693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SBU Wise Performance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4678576" y="7627836"/>
            <a:ext cx="3609424" cy="2659164"/>
          </a:xfrm>
          <a:custGeom>
            <a:avLst/>
            <a:gdLst/>
            <a:ahLst/>
            <a:cxnLst/>
            <a:rect r="r" b="b" t="t" l="l"/>
            <a:pathLst>
              <a:path h="2659164" w="3609424">
                <a:moveTo>
                  <a:pt x="0" y="2659164"/>
                </a:moveTo>
                <a:lnTo>
                  <a:pt x="3609424" y="2659164"/>
                </a:lnTo>
                <a:lnTo>
                  <a:pt x="3609424" y="0"/>
                </a:lnTo>
                <a:lnTo>
                  <a:pt x="0" y="0"/>
                </a:lnTo>
                <a:lnTo>
                  <a:pt x="0" y="265916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79598" y="215837"/>
            <a:ext cx="3964603" cy="812863"/>
          </a:xfrm>
          <a:custGeom>
            <a:avLst/>
            <a:gdLst/>
            <a:ahLst/>
            <a:cxnLst/>
            <a:rect r="r" b="b" t="t" l="l"/>
            <a:pathLst>
              <a:path h="812863" w="3964603">
                <a:moveTo>
                  <a:pt x="0" y="0"/>
                </a:moveTo>
                <a:lnTo>
                  <a:pt x="3964603" y="0"/>
                </a:lnTo>
                <a:lnTo>
                  <a:pt x="3964603" y="812863"/>
                </a:lnTo>
                <a:lnTo>
                  <a:pt x="0" y="8128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399131" y="1568941"/>
          <a:ext cx="16409968" cy="8077200"/>
        </p:xfrm>
        <a:graphic>
          <a:graphicData uri="http://schemas.openxmlformats.org/drawingml/2006/table">
            <a:tbl>
              <a:tblPr/>
              <a:tblGrid>
                <a:gridCol w="4453990"/>
                <a:gridCol w="1992663"/>
                <a:gridCol w="1992663"/>
                <a:gridCol w="1992663"/>
                <a:gridCol w="1992663"/>
                <a:gridCol w="1992663"/>
                <a:gridCol w="1992663"/>
              </a:tblGrid>
              <a:tr h="846413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Item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Desc</a:t>
                      </a:r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Mar’25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Mar’25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Apr’25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Apr’25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Total</a:t>
                      </a:r>
                      <a:endParaRPr lang="en-US" sz="1100"/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  PO's</a:t>
                      </a:r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Total Po Value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846413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Item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Desc</a:t>
                      </a:r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PO No's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PO Value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PO No's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PO Value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Total</a:t>
                      </a:r>
                      <a:endParaRPr lang="en-US" sz="1100"/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  PO's</a:t>
                      </a:r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Total Po Value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7980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Civil Work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9113404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2823608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11937012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80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General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3213863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1630544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4844407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80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Tools &amp; Equipments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2635872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1138379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3774251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80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ITS/Electronics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1134072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1026583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2160655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80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Electrical Items / Service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1016340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741684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1758024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80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AC New / Service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745265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102346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847611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80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Printing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493099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217715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710814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80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Stationery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344106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113056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457162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grpSp>
        <p:nvGrpSpPr>
          <p:cNvPr name="Group 5" id="5"/>
          <p:cNvGrpSpPr/>
          <p:nvPr/>
        </p:nvGrpSpPr>
        <p:grpSpPr>
          <a:xfrm rot="0">
            <a:off x="0" y="20967"/>
            <a:ext cx="8315909" cy="1007733"/>
            <a:chOff x="0" y="0"/>
            <a:chExt cx="11087879" cy="13436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087879" cy="1343644"/>
            </a:xfrm>
            <a:custGeom>
              <a:avLst/>
              <a:gdLst/>
              <a:ahLst/>
              <a:cxnLst/>
              <a:rect r="r" b="b" t="t" l="l"/>
              <a:pathLst>
                <a:path h="1343644" w="11087879">
                  <a:moveTo>
                    <a:pt x="0" y="0"/>
                  </a:moveTo>
                  <a:lnTo>
                    <a:pt x="11087879" y="0"/>
                  </a:lnTo>
                  <a:lnTo>
                    <a:pt x="11087879" y="1343644"/>
                  </a:lnTo>
                  <a:lnTo>
                    <a:pt x="0" y="1343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5255" t="-444068" r="0" b="-32535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76666" y="212201"/>
              <a:ext cx="992693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Item Category Wise Purchase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4678576" y="7627836"/>
            <a:ext cx="3609424" cy="2659164"/>
          </a:xfrm>
          <a:custGeom>
            <a:avLst/>
            <a:gdLst/>
            <a:ahLst/>
            <a:cxnLst/>
            <a:rect r="r" b="b" t="t" l="l"/>
            <a:pathLst>
              <a:path h="2659164" w="3609424">
                <a:moveTo>
                  <a:pt x="0" y="2659164"/>
                </a:moveTo>
                <a:lnTo>
                  <a:pt x="3609424" y="2659164"/>
                </a:lnTo>
                <a:lnTo>
                  <a:pt x="3609424" y="0"/>
                </a:lnTo>
                <a:lnTo>
                  <a:pt x="0" y="0"/>
                </a:lnTo>
                <a:lnTo>
                  <a:pt x="0" y="265916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79598" y="215837"/>
            <a:ext cx="3964603" cy="812863"/>
          </a:xfrm>
          <a:custGeom>
            <a:avLst/>
            <a:gdLst/>
            <a:ahLst/>
            <a:cxnLst/>
            <a:rect r="r" b="b" t="t" l="l"/>
            <a:pathLst>
              <a:path h="812863" w="3964603">
                <a:moveTo>
                  <a:pt x="0" y="0"/>
                </a:moveTo>
                <a:lnTo>
                  <a:pt x="3964603" y="0"/>
                </a:lnTo>
                <a:lnTo>
                  <a:pt x="3964603" y="812863"/>
                </a:lnTo>
                <a:lnTo>
                  <a:pt x="0" y="8128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399131" y="1568941"/>
          <a:ext cx="16409968" cy="8082915"/>
        </p:xfrm>
        <a:graphic>
          <a:graphicData uri="http://schemas.openxmlformats.org/drawingml/2006/table">
            <a:tbl>
              <a:tblPr/>
              <a:tblGrid>
                <a:gridCol w="4453990"/>
                <a:gridCol w="1992663"/>
                <a:gridCol w="1992663"/>
                <a:gridCol w="1992663"/>
                <a:gridCol w="1992663"/>
                <a:gridCol w="1992663"/>
                <a:gridCol w="1992663"/>
              </a:tblGrid>
              <a:tr h="846252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Item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Desc</a:t>
                      </a:r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Mar’25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Mar’25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Apr’25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Apr’25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Total</a:t>
                      </a:r>
                      <a:endParaRPr lang="en-US" sz="1100"/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  PO's</a:t>
                      </a:r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Total Po Value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846252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Item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Desc</a:t>
                      </a:r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PO No's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PO Value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PO No's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PO Value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Total</a:t>
                      </a:r>
                      <a:endParaRPr lang="en-US" sz="1100"/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  PO's</a:t>
                      </a:r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Total Po Value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8051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Furniture &amp;  Fixtures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208624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204308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412932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78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Promotional Activity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281661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62755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344416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78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Welfare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55358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260023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315381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78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Mechanical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250007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39192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289199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78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Periodical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251159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9661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260820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78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Signage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141299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141299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78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Saftey Items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87168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45564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132732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78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AMC Renewal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58528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72034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130562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grpSp>
        <p:nvGrpSpPr>
          <p:cNvPr name="Group 5" id="5"/>
          <p:cNvGrpSpPr/>
          <p:nvPr/>
        </p:nvGrpSpPr>
        <p:grpSpPr>
          <a:xfrm rot="0">
            <a:off x="0" y="20967"/>
            <a:ext cx="8315909" cy="1007733"/>
            <a:chOff x="0" y="0"/>
            <a:chExt cx="11087879" cy="13436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087879" cy="1343644"/>
            </a:xfrm>
            <a:custGeom>
              <a:avLst/>
              <a:gdLst/>
              <a:ahLst/>
              <a:cxnLst/>
              <a:rect r="r" b="b" t="t" l="l"/>
              <a:pathLst>
                <a:path h="1343644" w="11087879">
                  <a:moveTo>
                    <a:pt x="0" y="0"/>
                  </a:moveTo>
                  <a:lnTo>
                    <a:pt x="11087879" y="0"/>
                  </a:lnTo>
                  <a:lnTo>
                    <a:pt x="11087879" y="1343644"/>
                  </a:lnTo>
                  <a:lnTo>
                    <a:pt x="0" y="1343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5255" t="-444068" r="0" b="-32535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76666" y="212201"/>
              <a:ext cx="992693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Continue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4678576" y="7627836"/>
            <a:ext cx="3609424" cy="2659164"/>
          </a:xfrm>
          <a:custGeom>
            <a:avLst/>
            <a:gdLst/>
            <a:ahLst/>
            <a:cxnLst/>
            <a:rect r="r" b="b" t="t" l="l"/>
            <a:pathLst>
              <a:path h="2659164" w="3609424">
                <a:moveTo>
                  <a:pt x="0" y="2659164"/>
                </a:moveTo>
                <a:lnTo>
                  <a:pt x="3609424" y="2659164"/>
                </a:lnTo>
                <a:lnTo>
                  <a:pt x="3609424" y="0"/>
                </a:lnTo>
                <a:lnTo>
                  <a:pt x="0" y="0"/>
                </a:lnTo>
                <a:lnTo>
                  <a:pt x="0" y="265916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79598" y="215837"/>
            <a:ext cx="3964603" cy="812863"/>
          </a:xfrm>
          <a:custGeom>
            <a:avLst/>
            <a:gdLst/>
            <a:ahLst/>
            <a:cxnLst/>
            <a:rect r="r" b="b" t="t" l="l"/>
            <a:pathLst>
              <a:path h="812863" w="3964603">
                <a:moveTo>
                  <a:pt x="0" y="0"/>
                </a:moveTo>
                <a:lnTo>
                  <a:pt x="3964603" y="0"/>
                </a:lnTo>
                <a:lnTo>
                  <a:pt x="3964603" y="812863"/>
                </a:lnTo>
                <a:lnTo>
                  <a:pt x="0" y="8128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399131" y="1568941"/>
          <a:ext cx="16409968" cy="8006715"/>
        </p:xfrm>
        <a:graphic>
          <a:graphicData uri="http://schemas.openxmlformats.org/drawingml/2006/table">
            <a:tbl>
              <a:tblPr/>
              <a:tblGrid>
                <a:gridCol w="4453990"/>
                <a:gridCol w="1992663"/>
                <a:gridCol w="1992663"/>
                <a:gridCol w="1992663"/>
                <a:gridCol w="1992663"/>
                <a:gridCol w="1992663"/>
                <a:gridCol w="1992663"/>
              </a:tblGrid>
              <a:tr h="8072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House Keeping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40763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44402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85165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99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Transportation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54750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54750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99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Canteen Items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1380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52344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53724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99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Plumbing materials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31269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7455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38724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99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Fire and Safety Items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37524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37524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99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Trail Room Interior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29910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29910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99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Calibration Certificate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14455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10100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24555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99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RO Plant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99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Software Renewal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15289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15289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999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Grand Total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265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20202352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194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8674566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459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28876918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grpSp>
        <p:nvGrpSpPr>
          <p:cNvPr name="Group 5" id="5"/>
          <p:cNvGrpSpPr/>
          <p:nvPr/>
        </p:nvGrpSpPr>
        <p:grpSpPr>
          <a:xfrm rot="0">
            <a:off x="0" y="20967"/>
            <a:ext cx="8315909" cy="1007733"/>
            <a:chOff x="0" y="0"/>
            <a:chExt cx="11087879" cy="13436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087879" cy="1343644"/>
            </a:xfrm>
            <a:custGeom>
              <a:avLst/>
              <a:gdLst/>
              <a:ahLst/>
              <a:cxnLst/>
              <a:rect r="r" b="b" t="t" l="l"/>
              <a:pathLst>
                <a:path h="1343644" w="11087879">
                  <a:moveTo>
                    <a:pt x="0" y="0"/>
                  </a:moveTo>
                  <a:lnTo>
                    <a:pt x="11087879" y="0"/>
                  </a:lnTo>
                  <a:lnTo>
                    <a:pt x="11087879" y="1343644"/>
                  </a:lnTo>
                  <a:lnTo>
                    <a:pt x="0" y="1343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5255" t="-444068" r="0" b="-32535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76666" y="212201"/>
              <a:ext cx="992693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Continue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4678576" y="7627836"/>
            <a:ext cx="3609424" cy="2659164"/>
          </a:xfrm>
          <a:custGeom>
            <a:avLst/>
            <a:gdLst/>
            <a:ahLst/>
            <a:cxnLst/>
            <a:rect r="r" b="b" t="t" l="l"/>
            <a:pathLst>
              <a:path h="2659164" w="3609424">
                <a:moveTo>
                  <a:pt x="0" y="2659164"/>
                </a:moveTo>
                <a:lnTo>
                  <a:pt x="3609424" y="2659164"/>
                </a:lnTo>
                <a:lnTo>
                  <a:pt x="3609424" y="0"/>
                </a:lnTo>
                <a:lnTo>
                  <a:pt x="0" y="0"/>
                </a:lnTo>
                <a:lnTo>
                  <a:pt x="0" y="265916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79598" y="215837"/>
            <a:ext cx="3964603" cy="812863"/>
          </a:xfrm>
          <a:custGeom>
            <a:avLst/>
            <a:gdLst/>
            <a:ahLst/>
            <a:cxnLst/>
            <a:rect r="r" b="b" t="t" l="l"/>
            <a:pathLst>
              <a:path h="812863" w="3964603">
                <a:moveTo>
                  <a:pt x="0" y="0"/>
                </a:moveTo>
                <a:lnTo>
                  <a:pt x="3964603" y="0"/>
                </a:lnTo>
                <a:lnTo>
                  <a:pt x="3964603" y="812863"/>
                </a:lnTo>
                <a:lnTo>
                  <a:pt x="0" y="8128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97732" y="3446931"/>
            <a:ext cx="5146469" cy="3769789"/>
          </a:xfrm>
          <a:custGeom>
            <a:avLst/>
            <a:gdLst/>
            <a:ahLst/>
            <a:cxnLst/>
            <a:rect r="r" b="b" t="t" l="l"/>
            <a:pathLst>
              <a:path h="3769789" w="5146469">
                <a:moveTo>
                  <a:pt x="0" y="0"/>
                </a:moveTo>
                <a:lnTo>
                  <a:pt x="5146469" y="0"/>
                </a:lnTo>
                <a:lnTo>
                  <a:pt x="5146469" y="3769789"/>
                </a:lnTo>
                <a:lnTo>
                  <a:pt x="0" y="37697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1217025"/>
          <a:ext cx="11025704" cy="8229600"/>
        </p:xfrm>
        <a:graphic>
          <a:graphicData uri="http://schemas.openxmlformats.org/drawingml/2006/table">
            <a:tbl>
              <a:tblPr/>
              <a:tblGrid>
                <a:gridCol w="1790287"/>
                <a:gridCol w="9235416"/>
              </a:tblGrid>
              <a:tr h="11756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 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3007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0505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756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756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756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756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0" y="20967"/>
            <a:ext cx="8315909" cy="1007733"/>
            <a:chOff x="0" y="0"/>
            <a:chExt cx="11087879" cy="13436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87879" cy="1343644"/>
            </a:xfrm>
            <a:custGeom>
              <a:avLst/>
              <a:gdLst/>
              <a:ahLst/>
              <a:cxnLst/>
              <a:rect r="r" b="b" t="t" l="l"/>
              <a:pathLst>
                <a:path h="1343644" w="11087879">
                  <a:moveTo>
                    <a:pt x="0" y="0"/>
                  </a:moveTo>
                  <a:lnTo>
                    <a:pt x="11087879" y="0"/>
                  </a:lnTo>
                  <a:lnTo>
                    <a:pt x="11087879" y="1343644"/>
                  </a:lnTo>
                  <a:lnTo>
                    <a:pt x="0" y="1343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5255" t="-444068" r="0" b="-32535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76666" y="212201"/>
              <a:ext cx="992693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Support Required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86400" y="4112722"/>
            <a:ext cx="7315200" cy="2061556"/>
          </a:xfrm>
          <a:custGeom>
            <a:avLst/>
            <a:gdLst/>
            <a:ahLst/>
            <a:cxnLst/>
            <a:rect r="r" b="b" t="t" l="l"/>
            <a:pathLst>
              <a:path h="2061556" w="7315200">
                <a:moveTo>
                  <a:pt x="0" y="0"/>
                </a:moveTo>
                <a:lnTo>
                  <a:pt x="7315200" y="0"/>
                </a:lnTo>
                <a:lnTo>
                  <a:pt x="7315200" y="2061556"/>
                </a:lnTo>
                <a:lnTo>
                  <a:pt x="0" y="2061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DAGljrtaKo4</dc:identifier>
  <dcterms:modified xsi:type="dcterms:W3CDTF">2011-08-01T06:04:30Z</dcterms:modified>
  <cp:revision>1</cp:revision>
  <dc:title>Your paragraph text</dc:title>
</cp:coreProperties>
</file>