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1"/>
  </p:notesMasterIdLst>
  <p:sldIdLst>
    <p:sldId id="257" r:id="rId2"/>
    <p:sldId id="261" r:id="rId3"/>
    <p:sldId id="334" r:id="rId4"/>
    <p:sldId id="335" r:id="rId5"/>
    <p:sldId id="336" r:id="rId6"/>
    <p:sldId id="333" r:id="rId7"/>
    <p:sldId id="262" r:id="rId8"/>
    <p:sldId id="267" r:id="rId9"/>
    <p:sldId id="266" r:id="rId10"/>
    <p:sldId id="299" r:id="rId11"/>
    <p:sldId id="312" r:id="rId12"/>
    <p:sldId id="313" r:id="rId13"/>
    <p:sldId id="314" r:id="rId14"/>
    <p:sldId id="317" r:id="rId15"/>
    <p:sldId id="318" r:id="rId16"/>
    <p:sldId id="322" r:id="rId17"/>
    <p:sldId id="319" r:id="rId18"/>
    <p:sldId id="320" r:id="rId19"/>
    <p:sldId id="321" r:id="rId20"/>
    <p:sldId id="323" r:id="rId21"/>
    <p:sldId id="337" r:id="rId22"/>
    <p:sldId id="316" r:id="rId23"/>
    <p:sldId id="325" r:id="rId24"/>
    <p:sldId id="326" r:id="rId25"/>
    <p:sldId id="327" r:id="rId26"/>
    <p:sldId id="332" r:id="rId27"/>
    <p:sldId id="324" r:id="rId28"/>
    <p:sldId id="328" r:id="rId29"/>
    <p:sldId id="339" r:id="rId30"/>
    <p:sldId id="338" r:id="rId31"/>
    <p:sldId id="329" r:id="rId32"/>
    <p:sldId id="330" r:id="rId33"/>
    <p:sldId id="342" r:id="rId34"/>
    <p:sldId id="344" r:id="rId35"/>
    <p:sldId id="345" r:id="rId36"/>
    <p:sldId id="346" r:id="rId37"/>
    <p:sldId id="347" r:id="rId38"/>
    <p:sldId id="340" r:id="rId39"/>
    <p:sldId id="349" r:id="rId4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D0D0D"/>
    <a:srgbClr val="668527"/>
    <a:srgbClr val="FFFF99"/>
    <a:srgbClr val="E3CCE0"/>
    <a:srgbClr val="CCFFCC"/>
    <a:srgbClr val="A6A6A6"/>
    <a:srgbClr val="006600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2DE63D5-997A-4646-A377-4702673A728D}" styleName="Stile chiaro 2 - Color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Stile medio 1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Stile medio 1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99" autoAdjust="0"/>
    <p:restoredTop sz="86301" autoAdjust="0"/>
  </p:normalViewPr>
  <p:slideViewPr>
    <p:cSldViewPr snapToGrid="0">
      <p:cViewPr varScale="1">
        <p:scale>
          <a:sx n="138" d="100"/>
          <a:sy n="138" d="100"/>
        </p:scale>
        <p:origin x="208" y="304"/>
      </p:cViewPr>
      <p:guideLst/>
    </p:cSldViewPr>
  </p:slideViewPr>
  <p:outlineViewPr>
    <p:cViewPr>
      <p:scale>
        <a:sx n="33" d="100"/>
        <a:sy n="33" d="100"/>
      </p:scale>
      <p:origin x="0" y="-279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DC369-3C45-48AA-BA70-C7276F08FC1F}" type="datetimeFigureOut">
              <a:rPr lang="it-IT" smtClean="0"/>
              <a:t>11/11/24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D05DC-5823-4AE8-8F8E-C8085C39E3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2373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D05DC-5823-4AE8-8F8E-C8085C39E3D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1826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D05DC-5823-4AE8-8F8E-C8085C39E3D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8883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F3AEB-4D0F-DE29-E368-F5FA78626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408FE5B-7305-1C24-37F7-4A804A97DE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0343726-0E12-9274-D652-54DA2B6E0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BC0A6AB-D04B-B0A3-1C37-BEF6B82CDA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D05DC-5823-4AE8-8F8E-C8085C39E3D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8523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C410F-D17C-786A-AA2D-AF4F7A90C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635B818-9D4C-183C-440B-0B9CBFB2C5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28FDD09-D168-04F8-CF2D-1B6636FC8F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51D7A0-CDB8-9F06-D2F8-C7A7460C11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D05DC-5823-4AE8-8F8E-C8085C39E3D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8339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D05DC-5823-4AE8-8F8E-C8085C39E3D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9949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A5C12-8616-4DDF-9BE2-5255FBB08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9A8D407-D6DB-56AC-8FA5-6F7EDBDB83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3136F59-9920-4C6C-6416-0EFE85C9B0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188FED6-9EBA-CE4D-03AD-208367CA79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D05DC-5823-4AE8-8F8E-C8085C39E3DF}" type="slidenum">
              <a:rPr lang="it-IT" smtClean="0"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0397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F6E9F25D-9E80-4FB0-95D6-D73A62E334AB}" type="datetime2">
              <a:rPr lang="en-US" smtClean="0"/>
              <a:t>Monday, November 11,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5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FD9A10A5-FC3C-4822-9526-D7326864C0CE}" type="datetime2">
              <a:rPr lang="en-US" smtClean="0"/>
              <a:t>Monday, November 11,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0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F9B75643-8790-4ED3-B836-D9F21290F7DB}" type="datetime2">
              <a:rPr lang="en-US" smtClean="0"/>
              <a:t>Monday, November 11,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7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9F4C99AC-5FFA-4225-BAF4-8D2D71EA1AEB}" type="datetime2">
              <a:rPr lang="en-US" smtClean="0"/>
              <a:t>Monday, November 11,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C829004C-890F-444F-90C3-32A7EF320197}" type="datetime2">
              <a:rPr lang="en-US" smtClean="0"/>
              <a:t>Monday, November 11,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4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8683F00-6FDB-4516-8DB9-D4D68F1E5398}" type="datetime2">
              <a:rPr lang="en-US" smtClean="0"/>
              <a:t>Monday, November 11,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1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EA4D46AD-81F4-4952-81A2-020A00C3B69A}" type="datetime2">
              <a:rPr lang="en-US" smtClean="0"/>
              <a:t>Monday, November 11,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8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62AB4C-1D3D-4FDB-898C-47789F8A7C4C}" type="datetime2">
              <a:rPr lang="en-US" smtClean="0"/>
              <a:t>Monday, November 11,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1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71EEB5E3-466B-4334-91DA-5BC416B9F4E8}" type="datetime2">
              <a:rPr lang="en-US" smtClean="0"/>
              <a:t>Monday, November 11,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4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E059714-13DF-4FA4-A615-A04FD4B1A6B7}" type="datetime2">
              <a:rPr lang="en-US" smtClean="0"/>
              <a:t>Monday, November 11,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5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8EC42067-37A3-4D18-AFEA-1AC19047BD70}" type="datetime2">
              <a:rPr lang="en-US" smtClean="0"/>
              <a:t>Monday, November 11,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6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85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54DB025-F0EE-4ABB-AB2B-C0D3809B89FD}" type="datetime2">
              <a:rPr lang="en-US" smtClean="0"/>
              <a:t>Monday, November 11,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42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l Deep Learning per il riconoscimento di immagini | Blue BI">
            <a:extLst>
              <a:ext uri="{FF2B5EF4-FFF2-40B4-BE49-F238E27FC236}">
                <a16:creationId xmlns:a16="http://schemas.microsoft.com/office/drawing/2014/main" id="{1FCD5AF2-6F96-C2D5-2B7B-FD4F1E7FB7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1" r="26839"/>
          <a:stretch/>
        </p:blipFill>
        <p:spPr bwMode="auto">
          <a:xfrm>
            <a:off x="6118646" y="-27469"/>
            <a:ext cx="6073354" cy="688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221F73BD-0684-57D5-A821-7FBBA7F6E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15730"/>
            <a:ext cx="6006886" cy="2795738"/>
          </a:xfr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36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</a:rPr>
              <a:t>Creativity, Science and </a:t>
            </a:r>
            <a:r>
              <a:rPr lang="en-US" sz="3600" b="1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</a:rPr>
              <a:t>Innovation</a:t>
            </a:r>
            <a:br>
              <a:rPr lang="en-US" sz="36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</a:rPr>
            </a:br>
            <a:br>
              <a:rPr lang="en-US" sz="36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</a:rPr>
            </a:br>
            <a:r>
              <a:rPr lang="en-US" sz="36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</a:rPr>
              <a:t>Introduction to </a:t>
            </a:r>
            <a:br>
              <a:rPr lang="en-US" sz="36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</a:rPr>
            </a:br>
            <a:r>
              <a:rPr lang="en-US" sz="36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</a:rPr>
              <a:t>Machine Learning for </a:t>
            </a:r>
            <a:br>
              <a:rPr lang="en-US" sz="36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</a:rPr>
            </a:br>
            <a:r>
              <a:rPr lang="en-US" sz="36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</a:rPr>
              <a:t>Time Series analysis</a:t>
            </a:r>
            <a:endParaRPr lang="it-IT" sz="36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</a:endParaRP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3F8147EB-84FE-4CD9-AAB4-A5B88829A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319" y="4937760"/>
            <a:ext cx="5015638" cy="163861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November 14</a:t>
            </a:r>
            <a:r>
              <a:rPr lang="en-US" sz="2000" b="0" i="0" u="none" strike="noStrike" cap="none" baseline="300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2024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</a:pPr>
            <a:endParaRPr lang="it-IT" sz="2000" dirty="0">
              <a:solidFill>
                <a:schemeClr val="dk1"/>
              </a:solidFill>
              <a:latin typeface="Helvetica Neue Ligh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it-IT" sz="2000" dirty="0">
                <a:solidFill>
                  <a:schemeClr val="dk1"/>
                </a:solidFill>
                <a:latin typeface="Helvetica Neue Light"/>
              </a:rPr>
              <a:t>Alessandro Verosimile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it-IT" sz="2000" dirty="0" err="1">
                <a:solidFill>
                  <a:schemeClr val="dk1"/>
                </a:solidFill>
                <a:latin typeface="Helvetica Neue Light"/>
              </a:rPr>
              <a:t>alessandro.verosimile@polimi.it</a:t>
            </a:r>
            <a:endParaRPr lang="it-IT" sz="2000" dirty="0">
              <a:solidFill>
                <a:schemeClr val="dk1"/>
              </a:solidFill>
              <a:latin typeface="Helvetica Neue Light"/>
            </a:endParaRPr>
          </a:p>
        </p:txBody>
      </p:sp>
      <p:pic>
        <p:nvPicPr>
          <p:cNvPr id="8" name="Google Shape;96;p1" descr="Advanced projects in computing systems - NECSTLab">
            <a:extLst>
              <a:ext uri="{FF2B5EF4-FFF2-40B4-BE49-F238E27FC236}">
                <a16:creationId xmlns:a16="http://schemas.microsoft.com/office/drawing/2014/main" id="{0F77F989-F032-ACF2-28EA-81C77684F18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53697" y="156953"/>
            <a:ext cx="1226543" cy="608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B68DC25A-B762-2CDA-B60D-C53DA8FC23B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0750" y="134107"/>
            <a:ext cx="2569055" cy="65405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73B150A9-6EBE-ECFE-94AF-24B4F285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74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30A21D-2B8C-8202-76F1-ADB0AB315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diritto 3">
            <a:extLst>
              <a:ext uri="{FF2B5EF4-FFF2-40B4-BE49-F238E27FC236}">
                <a16:creationId xmlns:a16="http://schemas.microsoft.com/office/drawing/2014/main" id="{4149ABA4-F993-D823-B638-69248BD81B7A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5BB4EEA0-ACBE-E947-CFF5-CE7F114A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10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331240D3-7BD9-0FE4-6595-14A7EEC33997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79BA78BC-D556-BC4B-BF3B-DF990ACBE7EA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10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D9B6D4A-101B-1927-EBA6-729267682FFE}"/>
              </a:ext>
            </a:extLst>
          </p:cNvPr>
          <p:cNvSpPr txBox="1"/>
          <p:nvPr/>
        </p:nvSpPr>
        <p:spPr>
          <a:xfrm>
            <a:off x="323850" y="239576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Supervised Machine Learning: an example</a:t>
            </a:r>
          </a:p>
        </p:txBody>
      </p: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2796FB7D-B60F-6E48-DB83-F05C2A295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970286"/>
              </p:ext>
            </p:extLst>
          </p:nvPr>
        </p:nvGraphicFramePr>
        <p:xfrm>
          <a:off x="986972" y="1760317"/>
          <a:ext cx="378278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929">
                  <a:extLst>
                    <a:ext uri="{9D8B030D-6E8A-4147-A177-3AD203B41FA5}">
                      <a16:colId xmlns:a16="http://schemas.microsoft.com/office/drawing/2014/main" val="4035895569"/>
                    </a:ext>
                  </a:extLst>
                </a:gridCol>
                <a:gridCol w="1260929">
                  <a:extLst>
                    <a:ext uri="{9D8B030D-6E8A-4147-A177-3AD203B41FA5}">
                      <a16:colId xmlns:a16="http://schemas.microsoft.com/office/drawing/2014/main" val="2832273584"/>
                    </a:ext>
                  </a:extLst>
                </a:gridCol>
                <a:gridCol w="1260929">
                  <a:extLst>
                    <a:ext uri="{9D8B030D-6E8A-4147-A177-3AD203B41FA5}">
                      <a16:colId xmlns:a16="http://schemas.microsoft.com/office/drawing/2014/main" val="3727042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Blood Pr.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664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60086"/>
                  </a:ext>
                </a:extLst>
              </a:tr>
            </a:tbl>
          </a:graphicData>
        </a:graphic>
      </p:graphicFrame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1BD7995A-6EA2-1B41-4D6D-B4E5FA14D5AA}"/>
              </a:ext>
            </a:extLst>
          </p:cNvPr>
          <p:cNvCxnSpPr/>
          <p:nvPr/>
        </p:nvCxnSpPr>
        <p:spPr>
          <a:xfrm flipV="1">
            <a:off x="9032033" y="1645297"/>
            <a:ext cx="0" cy="393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743A7A0-1CC7-8249-3B72-05988C48EF86}"/>
              </a:ext>
            </a:extLst>
          </p:cNvPr>
          <p:cNvCxnSpPr>
            <a:cxnSpLocks/>
          </p:cNvCxnSpPr>
          <p:nvPr/>
        </p:nvCxnSpPr>
        <p:spPr>
          <a:xfrm>
            <a:off x="7193902" y="3800668"/>
            <a:ext cx="441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>
            <a:extLst>
              <a:ext uri="{FF2B5EF4-FFF2-40B4-BE49-F238E27FC236}">
                <a16:creationId xmlns:a16="http://schemas.microsoft.com/office/drawing/2014/main" id="{99BCA394-8831-640E-205A-D2FCB13CF28F}"/>
              </a:ext>
            </a:extLst>
          </p:cNvPr>
          <p:cNvSpPr/>
          <p:nvPr/>
        </p:nvSpPr>
        <p:spPr>
          <a:xfrm>
            <a:off x="9843795" y="2494383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7068614E-CB34-D24B-CC61-2C944BAF926E}"/>
              </a:ext>
            </a:extLst>
          </p:cNvPr>
          <p:cNvSpPr/>
          <p:nvPr/>
        </p:nvSpPr>
        <p:spPr>
          <a:xfrm>
            <a:off x="10164147" y="2230670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1 16">
            <a:extLst>
              <a:ext uri="{FF2B5EF4-FFF2-40B4-BE49-F238E27FC236}">
                <a16:creationId xmlns:a16="http://schemas.microsoft.com/office/drawing/2014/main" id="{26F53FAC-1F05-51A7-95A7-A257018CA858}"/>
              </a:ext>
            </a:extLst>
          </p:cNvPr>
          <p:cNvCxnSpPr>
            <a:cxnSpLocks/>
          </p:cNvCxnSpPr>
          <p:nvPr/>
        </p:nvCxnSpPr>
        <p:spPr>
          <a:xfrm>
            <a:off x="9974420" y="3716692"/>
            <a:ext cx="0" cy="167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>
            <a:extLst>
              <a:ext uri="{FF2B5EF4-FFF2-40B4-BE49-F238E27FC236}">
                <a16:creationId xmlns:a16="http://schemas.microsoft.com/office/drawing/2014/main" id="{19284CDD-ED58-0E0B-6F3E-252B77BB3198}"/>
              </a:ext>
            </a:extLst>
          </p:cNvPr>
          <p:cNvCxnSpPr>
            <a:cxnSpLocks/>
          </p:cNvCxnSpPr>
          <p:nvPr/>
        </p:nvCxnSpPr>
        <p:spPr>
          <a:xfrm>
            <a:off x="10360088" y="3719802"/>
            <a:ext cx="0" cy="167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3DCB40-A563-CC92-B40C-9CCE73B6A803}"/>
              </a:ext>
            </a:extLst>
          </p:cNvPr>
          <p:cNvSpPr/>
          <p:nvPr/>
        </p:nvSpPr>
        <p:spPr>
          <a:xfrm>
            <a:off x="9634890" y="3965509"/>
            <a:ext cx="679060" cy="16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54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CCD3E3C-3C78-CE92-DED2-5EDD1A90188A}"/>
              </a:ext>
            </a:extLst>
          </p:cNvPr>
          <p:cNvSpPr/>
          <p:nvPr/>
        </p:nvSpPr>
        <p:spPr>
          <a:xfrm>
            <a:off x="10020558" y="3965509"/>
            <a:ext cx="679060" cy="16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68</a:t>
            </a:r>
          </a:p>
        </p:txBody>
      </p:sp>
      <p:cxnSp>
        <p:nvCxnSpPr>
          <p:cNvPr id="21" name="Connettore 1 20">
            <a:extLst>
              <a:ext uri="{FF2B5EF4-FFF2-40B4-BE49-F238E27FC236}">
                <a16:creationId xmlns:a16="http://schemas.microsoft.com/office/drawing/2014/main" id="{52182A9D-BA16-BF66-237F-5C12D4D380C7}"/>
              </a:ext>
            </a:extLst>
          </p:cNvPr>
          <p:cNvCxnSpPr>
            <a:cxnSpLocks/>
          </p:cNvCxnSpPr>
          <p:nvPr/>
        </p:nvCxnSpPr>
        <p:spPr>
          <a:xfrm flipH="1">
            <a:off x="8929393" y="2543241"/>
            <a:ext cx="2177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10EB2E40-40DE-D277-A6A6-9FA6E41653B4}"/>
              </a:ext>
            </a:extLst>
          </p:cNvPr>
          <p:cNvCxnSpPr>
            <a:cxnSpLocks/>
          </p:cNvCxnSpPr>
          <p:nvPr/>
        </p:nvCxnSpPr>
        <p:spPr>
          <a:xfrm flipH="1">
            <a:off x="8923169" y="2257103"/>
            <a:ext cx="2177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9F25A6CE-6F5A-0A24-A1A3-A84F9D6C4534}"/>
              </a:ext>
            </a:extLst>
          </p:cNvPr>
          <p:cNvSpPr/>
          <p:nvPr/>
        </p:nvSpPr>
        <p:spPr>
          <a:xfrm>
            <a:off x="8365402" y="2461472"/>
            <a:ext cx="679060" cy="16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112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5711CF00-57F2-5B15-9CBC-4CF86D2A9ABA}"/>
              </a:ext>
            </a:extLst>
          </p:cNvPr>
          <p:cNvSpPr/>
          <p:nvPr/>
        </p:nvSpPr>
        <p:spPr>
          <a:xfrm>
            <a:off x="8352965" y="2194398"/>
            <a:ext cx="679060" cy="16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130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12087071-70F7-6724-0946-F32230719F9C}"/>
              </a:ext>
            </a:extLst>
          </p:cNvPr>
          <p:cNvSpPr/>
          <p:nvPr/>
        </p:nvSpPr>
        <p:spPr>
          <a:xfrm>
            <a:off x="1165326" y="3429000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Blood Pr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Weight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Parentesi graffa aperta 26">
            <a:extLst>
              <a:ext uri="{FF2B5EF4-FFF2-40B4-BE49-F238E27FC236}">
                <a16:creationId xmlns:a16="http://schemas.microsoft.com/office/drawing/2014/main" id="{38F5FC98-4CE3-90E1-05F3-1CC29BE803EA}"/>
              </a:ext>
            </a:extLst>
          </p:cNvPr>
          <p:cNvSpPr/>
          <p:nvPr/>
        </p:nvSpPr>
        <p:spPr>
          <a:xfrm>
            <a:off x="401216" y="4133461"/>
            <a:ext cx="671804" cy="18388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5105E590-D4C3-C3AD-E050-AC59F3402735}"/>
              </a:ext>
            </a:extLst>
          </p:cNvPr>
          <p:cNvSpPr/>
          <p:nvPr/>
        </p:nvSpPr>
        <p:spPr>
          <a:xfrm>
            <a:off x="587828" y="4439817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112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54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72568D50-BEDF-D751-DFFC-E713EFF3AB20}"/>
              </a:ext>
            </a:extLst>
          </p:cNvPr>
          <p:cNvSpPr/>
          <p:nvPr/>
        </p:nvSpPr>
        <p:spPr>
          <a:xfrm>
            <a:off x="606490" y="5234044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130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68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0" name="Connettore 1 29">
            <a:extLst>
              <a:ext uri="{FF2B5EF4-FFF2-40B4-BE49-F238E27FC236}">
                <a16:creationId xmlns:a16="http://schemas.microsoft.com/office/drawing/2014/main" id="{E9F7E100-E51B-5E43-7957-844AE6E110D6}"/>
              </a:ext>
            </a:extLst>
          </p:cNvPr>
          <p:cNvCxnSpPr>
            <a:cxnSpLocks/>
          </p:cNvCxnSpPr>
          <p:nvPr/>
        </p:nvCxnSpPr>
        <p:spPr>
          <a:xfrm flipH="1">
            <a:off x="9032025" y="1508395"/>
            <a:ext cx="2099395" cy="1781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069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55D582-2431-E147-01C2-C54A485B7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diritto 3">
            <a:extLst>
              <a:ext uri="{FF2B5EF4-FFF2-40B4-BE49-F238E27FC236}">
                <a16:creationId xmlns:a16="http://schemas.microsoft.com/office/drawing/2014/main" id="{C48B4E4D-5214-79DF-A00A-018D83F710C0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6421A428-F260-DE1A-F27B-E51021F2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11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BC3E5415-196C-2DCC-19F6-C75579853E80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A2C2AE06-57F3-027F-E8BA-EAA110532DB0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11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7E0C7A0-CEE3-3CE3-A359-E2F2554506EB}"/>
              </a:ext>
            </a:extLst>
          </p:cNvPr>
          <p:cNvSpPr txBox="1"/>
          <p:nvPr/>
        </p:nvSpPr>
        <p:spPr>
          <a:xfrm>
            <a:off x="323850" y="239576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Supervised Machine Learning: an example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50D60174-B01A-8CAA-A49C-1830B77E3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545881"/>
              </p:ext>
            </p:extLst>
          </p:nvPr>
        </p:nvGraphicFramePr>
        <p:xfrm>
          <a:off x="1025344" y="1047275"/>
          <a:ext cx="378278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929">
                  <a:extLst>
                    <a:ext uri="{9D8B030D-6E8A-4147-A177-3AD203B41FA5}">
                      <a16:colId xmlns:a16="http://schemas.microsoft.com/office/drawing/2014/main" val="4035895569"/>
                    </a:ext>
                  </a:extLst>
                </a:gridCol>
                <a:gridCol w="1260929">
                  <a:extLst>
                    <a:ext uri="{9D8B030D-6E8A-4147-A177-3AD203B41FA5}">
                      <a16:colId xmlns:a16="http://schemas.microsoft.com/office/drawing/2014/main" val="2832273584"/>
                    </a:ext>
                  </a:extLst>
                </a:gridCol>
                <a:gridCol w="1260929">
                  <a:extLst>
                    <a:ext uri="{9D8B030D-6E8A-4147-A177-3AD203B41FA5}">
                      <a16:colId xmlns:a16="http://schemas.microsoft.com/office/drawing/2014/main" val="3727042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Blood Pr.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664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6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55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0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5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27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57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794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BDE1EC-3ADD-F7EB-A538-B8AC31D65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diritto 3">
            <a:extLst>
              <a:ext uri="{FF2B5EF4-FFF2-40B4-BE49-F238E27FC236}">
                <a16:creationId xmlns:a16="http://schemas.microsoft.com/office/drawing/2014/main" id="{C92D0B82-4B82-EB87-DDCD-629FEE3AB75A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A74F57DA-CB1C-B401-A61B-E68A5D94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12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61B8777A-A998-0E54-71BB-DF59A39CCD66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83CE2AE1-12B4-E522-D87A-757D7FE88BCD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12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C02AF9C-61A8-B54F-1937-1D4F66403B80}"/>
              </a:ext>
            </a:extLst>
          </p:cNvPr>
          <p:cNvSpPr txBox="1"/>
          <p:nvPr/>
        </p:nvSpPr>
        <p:spPr>
          <a:xfrm>
            <a:off x="323850" y="239576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Supervised Machine Learning: an example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99F5057-2D51-C805-09D9-02EA05A01CD3}"/>
              </a:ext>
            </a:extLst>
          </p:cNvPr>
          <p:cNvCxnSpPr/>
          <p:nvPr/>
        </p:nvCxnSpPr>
        <p:spPr>
          <a:xfrm flipV="1">
            <a:off x="9032033" y="1645297"/>
            <a:ext cx="0" cy="393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76FA8A5-6BFE-EDAA-A2D2-5B25F8FE8350}"/>
              </a:ext>
            </a:extLst>
          </p:cNvPr>
          <p:cNvCxnSpPr>
            <a:cxnSpLocks/>
          </p:cNvCxnSpPr>
          <p:nvPr/>
        </p:nvCxnSpPr>
        <p:spPr>
          <a:xfrm>
            <a:off x="7193902" y="3800668"/>
            <a:ext cx="441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>
            <a:extLst>
              <a:ext uri="{FF2B5EF4-FFF2-40B4-BE49-F238E27FC236}">
                <a16:creationId xmlns:a16="http://schemas.microsoft.com/office/drawing/2014/main" id="{E41461C6-FC05-4E32-01F3-4FE26347941F}"/>
              </a:ext>
            </a:extLst>
          </p:cNvPr>
          <p:cNvSpPr/>
          <p:nvPr/>
        </p:nvSpPr>
        <p:spPr>
          <a:xfrm>
            <a:off x="9498569" y="2556317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F38822B9-AEB0-AB6F-A85D-F7054ED66C5C}"/>
              </a:ext>
            </a:extLst>
          </p:cNvPr>
          <p:cNvSpPr/>
          <p:nvPr/>
        </p:nvSpPr>
        <p:spPr>
          <a:xfrm>
            <a:off x="9864520" y="2520421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2805580A-13D9-DB73-3D77-399180860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24002"/>
              </p:ext>
            </p:extLst>
          </p:nvPr>
        </p:nvGraphicFramePr>
        <p:xfrm>
          <a:off x="1025344" y="1047275"/>
          <a:ext cx="378278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929">
                  <a:extLst>
                    <a:ext uri="{9D8B030D-6E8A-4147-A177-3AD203B41FA5}">
                      <a16:colId xmlns:a16="http://schemas.microsoft.com/office/drawing/2014/main" val="4035895569"/>
                    </a:ext>
                  </a:extLst>
                </a:gridCol>
                <a:gridCol w="1260929">
                  <a:extLst>
                    <a:ext uri="{9D8B030D-6E8A-4147-A177-3AD203B41FA5}">
                      <a16:colId xmlns:a16="http://schemas.microsoft.com/office/drawing/2014/main" val="2832273584"/>
                    </a:ext>
                  </a:extLst>
                </a:gridCol>
                <a:gridCol w="1260929">
                  <a:extLst>
                    <a:ext uri="{9D8B030D-6E8A-4147-A177-3AD203B41FA5}">
                      <a16:colId xmlns:a16="http://schemas.microsoft.com/office/drawing/2014/main" val="3727042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Blood Pr.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664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6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55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0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5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27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57901"/>
                  </a:ext>
                </a:extLst>
              </a:tr>
            </a:tbl>
          </a:graphicData>
        </a:graphic>
      </p:graphicFrame>
      <p:sp>
        <p:nvSpPr>
          <p:cNvPr id="4" name="Ovale 3">
            <a:extLst>
              <a:ext uri="{FF2B5EF4-FFF2-40B4-BE49-F238E27FC236}">
                <a16:creationId xmlns:a16="http://schemas.microsoft.com/office/drawing/2014/main" id="{CB9E4669-7231-05AC-016A-82BD4AF43402}"/>
              </a:ext>
            </a:extLst>
          </p:cNvPr>
          <p:cNvSpPr/>
          <p:nvPr/>
        </p:nvSpPr>
        <p:spPr>
          <a:xfrm>
            <a:off x="9864520" y="2080265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6A329678-7E82-A952-7188-587CCFA61DFD}"/>
              </a:ext>
            </a:extLst>
          </p:cNvPr>
          <p:cNvSpPr/>
          <p:nvPr/>
        </p:nvSpPr>
        <p:spPr>
          <a:xfrm>
            <a:off x="10151710" y="1715154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B002665C-33D7-811B-541A-FFDF1378C51D}"/>
              </a:ext>
            </a:extLst>
          </p:cNvPr>
          <p:cNvSpPr/>
          <p:nvPr/>
        </p:nvSpPr>
        <p:spPr>
          <a:xfrm>
            <a:off x="10649850" y="1757586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2234D7F6-B152-CD40-68C0-524A02CA8EDC}"/>
              </a:ext>
            </a:extLst>
          </p:cNvPr>
          <p:cNvSpPr/>
          <p:nvPr/>
        </p:nvSpPr>
        <p:spPr>
          <a:xfrm>
            <a:off x="11036031" y="1512666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4BF0DFAF-2D7F-2BCE-D0DE-5C63A0559012}"/>
              </a:ext>
            </a:extLst>
          </p:cNvPr>
          <p:cNvSpPr/>
          <p:nvPr/>
        </p:nvSpPr>
        <p:spPr>
          <a:xfrm rot="20987713">
            <a:off x="9563882" y="3044893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B2705E38-4EF2-DC5E-0FCE-027D05922006}"/>
              </a:ext>
            </a:extLst>
          </p:cNvPr>
          <p:cNvSpPr/>
          <p:nvPr/>
        </p:nvSpPr>
        <p:spPr>
          <a:xfrm>
            <a:off x="11466563" y="1696488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0051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4657F2-D25F-F8A7-2268-37A4A750A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diritto 3">
            <a:extLst>
              <a:ext uri="{FF2B5EF4-FFF2-40B4-BE49-F238E27FC236}">
                <a16:creationId xmlns:a16="http://schemas.microsoft.com/office/drawing/2014/main" id="{112B6F47-C357-7B9B-7E5E-39FE9D80430A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0C511763-F109-05DC-7EBF-451E535C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13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38EC5A9F-1ED8-BB5C-4DEE-A30589E0BFBB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F985C73C-7491-A9A1-63E6-315FBA7E61A7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13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CA7D0B9-E7E7-F8EA-211E-2D443E636705}"/>
              </a:ext>
            </a:extLst>
          </p:cNvPr>
          <p:cNvSpPr txBox="1"/>
          <p:nvPr/>
        </p:nvSpPr>
        <p:spPr>
          <a:xfrm>
            <a:off x="323850" y="239576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Supervised Machine Learning: an example</a:t>
            </a:r>
          </a:p>
        </p:txBody>
      </p:sp>
      <p:sp>
        <p:nvSpPr>
          <p:cNvPr id="27" name="Parentesi graffa aperta 26">
            <a:extLst>
              <a:ext uri="{FF2B5EF4-FFF2-40B4-BE49-F238E27FC236}">
                <a16:creationId xmlns:a16="http://schemas.microsoft.com/office/drawing/2014/main" id="{B7E699B3-5249-7ACE-C45A-69B2F9672186}"/>
              </a:ext>
            </a:extLst>
          </p:cNvPr>
          <p:cNvSpPr/>
          <p:nvPr/>
        </p:nvSpPr>
        <p:spPr>
          <a:xfrm>
            <a:off x="401216" y="4478694"/>
            <a:ext cx="671804" cy="18388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02EA19BC-C72E-DD32-86E8-8DD1E073022C}"/>
              </a:ext>
            </a:extLst>
          </p:cNvPr>
          <p:cNvSpPr/>
          <p:nvPr/>
        </p:nvSpPr>
        <p:spPr>
          <a:xfrm>
            <a:off x="577246" y="4622602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112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54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2ACFA863-5BA1-D710-EFC6-376A2C7C918E}"/>
              </a:ext>
            </a:extLst>
          </p:cNvPr>
          <p:cNvSpPr/>
          <p:nvPr/>
        </p:nvSpPr>
        <p:spPr>
          <a:xfrm>
            <a:off x="577246" y="5030896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130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68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73CA614D-45EF-BAB9-0137-EB5A4E7F81B2}"/>
              </a:ext>
            </a:extLst>
          </p:cNvPr>
          <p:cNvCxnSpPr/>
          <p:nvPr/>
        </p:nvCxnSpPr>
        <p:spPr>
          <a:xfrm flipV="1">
            <a:off x="9032033" y="1645297"/>
            <a:ext cx="0" cy="393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8894AC24-4FDE-CBE3-9986-DE4130391616}"/>
              </a:ext>
            </a:extLst>
          </p:cNvPr>
          <p:cNvCxnSpPr>
            <a:cxnSpLocks/>
          </p:cNvCxnSpPr>
          <p:nvPr/>
        </p:nvCxnSpPr>
        <p:spPr>
          <a:xfrm>
            <a:off x="7193902" y="3800668"/>
            <a:ext cx="441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e 37">
            <a:extLst>
              <a:ext uri="{FF2B5EF4-FFF2-40B4-BE49-F238E27FC236}">
                <a16:creationId xmlns:a16="http://schemas.microsoft.com/office/drawing/2014/main" id="{6009926B-B19B-B173-B6E1-B845E21CF8FE}"/>
              </a:ext>
            </a:extLst>
          </p:cNvPr>
          <p:cNvSpPr/>
          <p:nvPr/>
        </p:nvSpPr>
        <p:spPr>
          <a:xfrm>
            <a:off x="9498569" y="2556317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5BD952D7-77B4-B6A2-C600-0F18E2CE2259}"/>
              </a:ext>
            </a:extLst>
          </p:cNvPr>
          <p:cNvSpPr/>
          <p:nvPr/>
        </p:nvSpPr>
        <p:spPr>
          <a:xfrm>
            <a:off x="9864520" y="2520421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40" name="Tabella 39">
            <a:extLst>
              <a:ext uri="{FF2B5EF4-FFF2-40B4-BE49-F238E27FC236}">
                <a16:creationId xmlns:a16="http://schemas.microsoft.com/office/drawing/2014/main" id="{7B98EFD4-1FA5-E598-A02F-6B76BFFC7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07980"/>
              </p:ext>
            </p:extLst>
          </p:nvPr>
        </p:nvGraphicFramePr>
        <p:xfrm>
          <a:off x="1025344" y="1047275"/>
          <a:ext cx="378278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929">
                  <a:extLst>
                    <a:ext uri="{9D8B030D-6E8A-4147-A177-3AD203B41FA5}">
                      <a16:colId xmlns:a16="http://schemas.microsoft.com/office/drawing/2014/main" val="4035895569"/>
                    </a:ext>
                  </a:extLst>
                </a:gridCol>
                <a:gridCol w="1260929">
                  <a:extLst>
                    <a:ext uri="{9D8B030D-6E8A-4147-A177-3AD203B41FA5}">
                      <a16:colId xmlns:a16="http://schemas.microsoft.com/office/drawing/2014/main" val="2832273584"/>
                    </a:ext>
                  </a:extLst>
                </a:gridCol>
                <a:gridCol w="1260929">
                  <a:extLst>
                    <a:ext uri="{9D8B030D-6E8A-4147-A177-3AD203B41FA5}">
                      <a16:colId xmlns:a16="http://schemas.microsoft.com/office/drawing/2014/main" val="3727042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Blood Pr.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664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6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55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0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5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27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57901"/>
                  </a:ext>
                </a:extLst>
              </a:tr>
            </a:tbl>
          </a:graphicData>
        </a:graphic>
      </p:graphicFrame>
      <p:sp>
        <p:nvSpPr>
          <p:cNvPr id="41" name="Ovale 40">
            <a:extLst>
              <a:ext uri="{FF2B5EF4-FFF2-40B4-BE49-F238E27FC236}">
                <a16:creationId xmlns:a16="http://schemas.microsoft.com/office/drawing/2014/main" id="{72CC087E-CA68-B72F-FFFB-F66DD25DF364}"/>
              </a:ext>
            </a:extLst>
          </p:cNvPr>
          <p:cNvSpPr/>
          <p:nvPr/>
        </p:nvSpPr>
        <p:spPr>
          <a:xfrm>
            <a:off x="9864520" y="2080265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AA63C54C-FF57-47D1-3A37-74A9D8EFA7DC}"/>
              </a:ext>
            </a:extLst>
          </p:cNvPr>
          <p:cNvSpPr/>
          <p:nvPr/>
        </p:nvSpPr>
        <p:spPr>
          <a:xfrm>
            <a:off x="10151710" y="1715154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DDDB56E2-FEAB-E2B2-934D-34E19D7DA5F7}"/>
              </a:ext>
            </a:extLst>
          </p:cNvPr>
          <p:cNvSpPr/>
          <p:nvPr/>
        </p:nvSpPr>
        <p:spPr>
          <a:xfrm>
            <a:off x="10649850" y="1757586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C2F53C14-7247-0ADB-A407-049A1F217E01}"/>
              </a:ext>
            </a:extLst>
          </p:cNvPr>
          <p:cNvSpPr/>
          <p:nvPr/>
        </p:nvSpPr>
        <p:spPr>
          <a:xfrm>
            <a:off x="11036031" y="1512666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68D99AB5-40A6-8575-A8F7-7A08FA7A6156}"/>
              </a:ext>
            </a:extLst>
          </p:cNvPr>
          <p:cNvSpPr/>
          <p:nvPr/>
        </p:nvSpPr>
        <p:spPr>
          <a:xfrm rot="20987713">
            <a:off x="9563882" y="3044893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F5C53285-97FF-A3BD-F60E-D133B434F479}"/>
              </a:ext>
            </a:extLst>
          </p:cNvPr>
          <p:cNvSpPr/>
          <p:nvPr/>
        </p:nvSpPr>
        <p:spPr>
          <a:xfrm>
            <a:off x="11466563" y="1696488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B67CEC02-0306-E3BB-749C-80A61E69BF18}"/>
              </a:ext>
            </a:extLst>
          </p:cNvPr>
          <p:cNvSpPr/>
          <p:nvPr/>
        </p:nvSpPr>
        <p:spPr>
          <a:xfrm>
            <a:off x="577246" y="5450585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A5EF098B-1940-A496-EACF-CB42620544A6}"/>
              </a:ext>
            </a:extLst>
          </p:cNvPr>
          <p:cNvSpPr/>
          <p:nvPr/>
        </p:nvSpPr>
        <p:spPr>
          <a:xfrm>
            <a:off x="577246" y="5810725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122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66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D19BAA40-7408-FF5F-D432-84F6865CE9FA}"/>
              </a:ext>
            </a:extLst>
          </p:cNvPr>
          <p:cNvSpPr/>
          <p:nvPr/>
        </p:nvSpPr>
        <p:spPr>
          <a:xfrm>
            <a:off x="2669922" y="5206580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08277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0666DE-EEAD-BC47-A970-35F6CA69F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diritto 3">
            <a:extLst>
              <a:ext uri="{FF2B5EF4-FFF2-40B4-BE49-F238E27FC236}">
                <a16:creationId xmlns:a16="http://schemas.microsoft.com/office/drawing/2014/main" id="{B36DA76C-49D4-447A-97EF-A41071336197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E4D0D554-4412-C2F4-D8D6-18F103F4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14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CBFFC2E4-6471-09BD-DC13-A5637A33C44E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0A65C4F1-5735-BB2B-390D-F6BEE1174F74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14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07E374F-D560-263E-3D4E-80D0FA285A88}"/>
              </a:ext>
            </a:extLst>
          </p:cNvPr>
          <p:cNvSpPr txBox="1"/>
          <p:nvPr/>
        </p:nvSpPr>
        <p:spPr>
          <a:xfrm>
            <a:off x="323850" y="239576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Supervised Machine Learning: an example</a:t>
            </a:r>
          </a:p>
        </p:txBody>
      </p:sp>
      <p:sp>
        <p:nvSpPr>
          <p:cNvPr id="27" name="Parentesi graffa aperta 26">
            <a:extLst>
              <a:ext uri="{FF2B5EF4-FFF2-40B4-BE49-F238E27FC236}">
                <a16:creationId xmlns:a16="http://schemas.microsoft.com/office/drawing/2014/main" id="{6AECB772-21B2-DEB8-EF53-E8545061CBED}"/>
              </a:ext>
            </a:extLst>
          </p:cNvPr>
          <p:cNvSpPr/>
          <p:nvPr/>
        </p:nvSpPr>
        <p:spPr>
          <a:xfrm>
            <a:off x="401216" y="4478694"/>
            <a:ext cx="671804" cy="18388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C2C09B0F-F3D7-9B29-852E-0FB942489699}"/>
              </a:ext>
            </a:extLst>
          </p:cNvPr>
          <p:cNvSpPr/>
          <p:nvPr/>
        </p:nvSpPr>
        <p:spPr>
          <a:xfrm>
            <a:off x="577246" y="4622602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112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54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A37B9F6A-9758-D6B6-0BB6-7F9C244990E0}"/>
              </a:ext>
            </a:extLst>
          </p:cNvPr>
          <p:cNvSpPr/>
          <p:nvPr/>
        </p:nvSpPr>
        <p:spPr>
          <a:xfrm>
            <a:off x="577246" y="5030896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130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68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F9E141E1-BC09-C0E4-E59C-B3F2211226C0}"/>
              </a:ext>
            </a:extLst>
          </p:cNvPr>
          <p:cNvCxnSpPr/>
          <p:nvPr/>
        </p:nvCxnSpPr>
        <p:spPr>
          <a:xfrm flipV="1">
            <a:off x="9032033" y="1645297"/>
            <a:ext cx="0" cy="393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E348E856-362D-5F2D-19BB-FA4B0E151FF7}"/>
              </a:ext>
            </a:extLst>
          </p:cNvPr>
          <p:cNvCxnSpPr>
            <a:cxnSpLocks/>
          </p:cNvCxnSpPr>
          <p:nvPr/>
        </p:nvCxnSpPr>
        <p:spPr>
          <a:xfrm>
            <a:off x="7193902" y="3800668"/>
            <a:ext cx="441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e 37">
            <a:extLst>
              <a:ext uri="{FF2B5EF4-FFF2-40B4-BE49-F238E27FC236}">
                <a16:creationId xmlns:a16="http://schemas.microsoft.com/office/drawing/2014/main" id="{926A69F8-CEE9-C48E-79F8-BBB7068C7620}"/>
              </a:ext>
            </a:extLst>
          </p:cNvPr>
          <p:cNvSpPr/>
          <p:nvPr/>
        </p:nvSpPr>
        <p:spPr>
          <a:xfrm>
            <a:off x="9498569" y="2556317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9335799A-C2FA-0498-D685-A2FF31E1D63E}"/>
              </a:ext>
            </a:extLst>
          </p:cNvPr>
          <p:cNvSpPr/>
          <p:nvPr/>
        </p:nvSpPr>
        <p:spPr>
          <a:xfrm>
            <a:off x="9864520" y="2520421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40" name="Tabella 39">
            <a:extLst>
              <a:ext uri="{FF2B5EF4-FFF2-40B4-BE49-F238E27FC236}">
                <a16:creationId xmlns:a16="http://schemas.microsoft.com/office/drawing/2014/main" id="{59746B02-5A66-8026-0CC5-7506D5F83FD6}"/>
              </a:ext>
            </a:extLst>
          </p:cNvPr>
          <p:cNvGraphicFramePr>
            <a:graphicFrameLocks noGrp="1"/>
          </p:cNvGraphicFramePr>
          <p:nvPr/>
        </p:nvGraphicFramePr>
        <p:xfrm>
          <a:off x="1025344" y="1047275"/>
          <a:ext cx="378278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929">
                  <a:extLst>
                    <a:ext uri="{9D8B030D-6E8A-4147-A177-3AD203B41FA5}">
                      <a16:colId xmlns:a16="http://schemas.microsoft.com/office/drawing/2014/main" val="4035895569"/>
                    </a:ext>
                  </a:extLst>
                </a:gridCol>
                <a:gridCol w="1260929">
                  <a:extLst>
                    <a:ext uri="{9D8B030D-6E8A-4147-A177-3AD203B41FA5}">
                      <a16:colId xmlns:a16="http://schemas.microsoft.com/office/drawing/2014/main" val="2832273584"/>
                    </a:ext>
                  </a:extLst>
                </a:gridCol>
                <a:gridCol w="1260929">
                  <a:extLst>
                    <a:ext uri="{9D8B030D-6E8A-4147-A177-3AD203B41FA5}">
                      <a16:colId xmlns:a16="http://schemas.microsoft.com/office/drawing/2014/main" val="3727042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Blood Pr.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664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6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55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0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5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27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57901"/>
                  </a:ext>
                </a:extLst>
              </a:tr>
            </a:tbl>
          </a:graphicData>
        </a:graphic>
      </p:graphicFrame>
      <p:sp>
        <p:nvSpPr>
          <p:cNvPr id="41" name="Ovale 40">
            <a:extLst>
              <a:ext uri="{FF2B5EF4-FFF2-40B4-BE49-F238E27FC236}">
                <a16:creationId xmlns:a16="http://schemas.microsoft.com/office/drawing/2014/main" id="{7E9C2C94-BDB0-FA9B-2C95-4A602C2B78B9}"/>
              </a:ext>
            </a:extLst>
          </p:cNvPr>
          <p:cNvSpPr/>
          <p:nvPr/>
        </p:nvSpPr>
        <p:spPr>
          <a:xfrm>
            <a:off x="9864520" y="2080265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56248A03-E8DC-9F49-4E1F-29AB5A4E90BB}"/>
              </a:ext>
            </a:extLst>
          </p:cNvPr>
          <p:cNvSpPr/>
          <p:nvPr/>
        </p:nvSpPr>
        <p:spPr>
          <a:xfrm>
            <a:off x="10151710" y="1715154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19FCE19B-39F3-512C-7FD6-50D36A803004}"/>
              </a:ext>
            </a:extLst>
          </p:cNvPr>
          <p:cNvSpPr/>
          <p:nvPr/>
        </p:nvSpPr>
        <p:spPr>
          <a:xfrm>
            <a:off x="10649850" y="1757586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9285AF17-03EC-DC6F-2939-DDA3BFBF5478}"/>
              </a:ext>
            </a:extLst>
          </p:cNvPr>
          <p:cNvSpPr/>
          <p:nvPr/>
        </p:nvSpPr>
        <p:spPr>
          <a:xfrm>
            <a:off x="11036031" y="1512666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58D2B28E-103F-3CA4-C07B-28C1F65800AE}"/>
              </a:ext>
            </a:extLst>
          </p:cNvPr>
          <p:cNvSpPr/>
          <p:nvPr/>
        </p:nvSpPr>
        <p:spPr>
          <a:xfrm rot="20987713">
            <a:off x="9563882" y="3044893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CC1A2B08-F74F-CD5E-D9E9-ED7F404CC635}"/>
              </a:ext>
            </a:extLst>
          </p:cNvPr>
          <p:cNvSpPr/>
          <p:nvPr/>
        </p:nvSpPr>
        <p:spPr>
          <a:xfrm>
            <a:off x="11466563" y="1696488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4D80B069-2090-642D-CEA5-2CF224635F08}"/>
              </a:ext>
            </a:extLst>
          </p:cNvPr>
          <p:cNvSpPr/>
          <p:nvPr/>
        </p:nvSpPr>
        <p:spPr>
          <a:xfrm>
            <a:off x="577246" y="5450585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A91C198E-B631-5F72-E054-856C94ECDF5C}"/>
              </a:ext>
            </a:extLst>
          </p:cNvPr>
          <p:cNvSpPr/>
          <p:nvPr/>
        </p:nvSpPr>
        <p:spPr>
          <a:xfrm>
            <a:off x="577246" y="5810725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122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66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BE8726B9-6913-7396-9BD9-7419466FB32B}"/>
              </a:ext>
            </a:extLst>
          </p:cNvPr>
          <p:cNvSpPr/>
          <p:nvPr/>
        </p:nvSpPr>
        <p:spPr>
          <a:xfrm>
            <a:off x="2911151" y="5215518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No </a:t>
            </a:r>
            <a:r>
              <a:rPr lang="it-IT" b="1" dirty="0" err="1">
                <a:solidFill>
                  <a:srgbClr val="FF0000"/>
                </a:solidFill>
              </a:rPr>
              <a:t>solution</a:t>
            </a:r>
            <a:r>
              <a:rPr lang="it-IT" b="1" dirty="0">
                <a:solidFill>
                  <a:srgbClr val="FF0000"/>
                </a:solidFill>
              </a:rPr>
              <a:t>, </a:t>
            </a:r>
            <a:r>
              <a:rPr lang="it-IT" b="1" dirty="0" err="1">
                <a:solidFill>
                  <a:srgbClr val="FF0000"/>
                </a:solidFill>
              </a:rPr>
              <a:t>but</a:t>
            </a:r>
            <a:r>
              <a:rPr lang="it-IT" b="1" dirty="0">
                <a:solidFill>
                  <a:srgbClr val="FF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9161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894FAB-6BEC-002D-EFF7-C9387D7C9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diritto 3">
            <a:extLst>
              <a:ext uri="{FF2B5EF4-FFF2-40B4-BE49-F238E27FC236}">
                <a16:creationId xmlns:a16="http://schemas.microsoft.com/office/drawing/2014/main" id="{BC7723F8-2D1F-8051-7E06-2E266CFC667C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0F8DB4D9-DF33-6060-25EB-6F5E1B29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15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E7456337-6088-1FC7-997E-BA91B138BAF1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32FA6114-BCFC-0FFF-20FF-5EACE7E21DF3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15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C197AEF-1E34-79F2-0324-4070AB83DAD2}"/>
              </a:ext>
            </a:extLst>
          </p:cNvPr>
          <p:cNvSpPr txBox="1"/>
          <p:nvPr/>
        </p:nvSpPr>
        <p:spPr>
          <a:xfrm>
            <a:off x="323850" y="239576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Supervised Machine Learning: an example</a:t>
            </a:r>
          </a:p>
        </p:txBody>
      </p:sp>
      <p:sp>
        <p:nvSpPr>
          <p:cNvPr id="27" name="Parentesi graffa aperta 26">
            <a:extLst>
              <a:ext uri="{FF2B5EF4-FFF2-40B4-BE49-F238E27FC236}">
                <a16:creationId xmlns:a16="http://schemas.microsoft.com/office/drawing/2014/main" id="{5BBC47BE-0C3E-6F3E-CEE1-E1D9FF466C5D}"/>
              </a:ext>
            </a:extLst>
          </p:cNvPr>
          <p:cNvSpPr/>
          <p:nvPr/>
        </p:nvSpPr>
        <p:spPr>
          <a:xfrm>
            <a:off x="401216" y="4478694"/>
            <a:ext cx="671804" cy="18388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15538485-F0CE-5829-0D26-CC6DB372CC6B}"/>
              </a:ext>
            </a:extLst>
          </p:cNvPr>
          <p:cNvSpPr/>
          <p:nvPr/>
        </p:nvSpPr>
        <p:spPr>
          <a:xfrm>
            <a:off x="577246" y="4622602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112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54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433DE68E-3D5B-6989-DD00-8528CD296BBC}"/>
              </a:ext>
            </a:extLst>
          </p:cNvPr>
          <p:cNvSpPr/>
          <p:nvPr/>
        </p:nvSpPr>
        <p:spPr>
          <a:xfrm>
            <a:off x="577246" y="5030896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130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68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70F6A6EF-DAD1-CCA1-3795-1757BD9A76D0}"/>
              </a:ext>
            </a:extLst>
          </p:cNvPr>
          <p:cNvCxnSpPr/>
          <p:nvPr/>
        </p:nvCxnSpPr>
        <p:spPr>
          <a:xfrm flipV="1">
            <a:off x="9032033" y="1645297"/>
            <a:ext cx="0" cy="393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26E55DE3-19B7-4568-B6EC-942F76A24C87}"/>
              </a:ext>
            </a:extLst>
          </p:cNvPr>
          <p:cNvCxnSpPr>
            <a:cxnSpLocks/>
          </p:cNvCxnSpPr>
          <p:nvPr/>
        </p:nvCxnSpPr>
        <p:spPr>
          <a:xfrm>
            <a:off x="7193902" y="3800668"/>
            <a:ext cx="441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e 37">
            <a:extLst>
              <a:ext uri="{FF2B5EF4-FFF2-40B4-BE49-F238E27FC236}">
                <a16:creationId xmlns:a16="http://schemas.microsoft.com/office/drawing/2014/main" id="{2D92ADE1-7682-607D-5D56-934F9ACC59CD}"/>
              </a:ext>
            </a:extLst>
          </p:cNvPr>
          <p:cNvSpPr/>
          <p:nvPr/>
        </p:nvSpPr>
        <p:spPr>
          <a:xfrm>
            <a:off x="9498569" y="2556317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1D9AA8BB-8235-8DFA-FD86-23EEF3461A77}"/>
              </a:ext>
            </a:extLst>
          </p:cNvPr>
          <p:cNvSpPr/>
          <p:nvPr/>
        </p:nvSpPr>
        <p:spPr>
          <a:xfrm>
            <a:off x="9864520" y="2520421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40" name="Tabella 39">
            <a:extLst>
              <a:ext uri="{FF2B5EF4-FFF2-40B4-BE49-F238E27FC236}">
                <a16:creationId xmlns:a16="http://schemas.microsoft.com/office/drawing/2014/main" id="{474FBB1A-0C67-E009-A36F-06C37FB27934}"/>
              </a:ext>
            </a:extLst>
          </p:cNvPr>
          <p:cNvGraphicFramePr>
            <a:graphicFrameLocks noGrp="1"/>
          </p:cNvGraphicFramePr>
          <p:nvPr/>
        </p:nvGraphicFramePr>
        <p:xfrm>
          <a:off x="1025344" y="1047275"/>
          <a:ext cx="378278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929">
                  <a:extLst>
                    <a:ext uri="{9D8B030D-6E8A-4147-A177-3AD203B41FA5}">
                      <a16:colId xmlns:a16="http://schemas.microsoft.com/office/drawing/2014/main" val="4035895569"/>
                    </a:ext>
                  </a:extLst>
                </a:gridCol>
                <a:gridCol w="1260929">
                  <a:extLst>
                    <a:ext uri="{9D8B030D-6E8A-4147-A177-3AD203B41FA5}">
                      <a16:colId xmlns:a16="http://schemas.microsoft.com/office/drawing/2014/main" val="2832273584"/>
                    </a:ext>
                  </a:extLst>
                </a:gridCol>
                <a:gridCol w="1260929">
                  <a:extLst>
                    <a:ext uri="{9D8B030D-6E8A-4147-A177-3AD203B41FA5}">
                      <a16:colId xmlns:a16="http://schemas.microsoft.com/office/drawing/2014/main" val="3727042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Blood Pr.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664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6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55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0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5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27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57901"/>
                  </a:ext>
                </a:extLst>
              </a:tr>
            </a:tbl>
          </a:graphicData>
        </a:graphic>
      </p:graphicFrame>
      <p:sp>
        <p:nvSpPr>
          <p:cNvPr id="41" name="Ovale 40">
            <a:extLst>
              <a:ext uri="{FF2B5EF4-FFF2-40B4-BE49-F238E27FC236}">
                <a16:creationId xmlns:a16="http://schemas.microsoft.com/office/drawing/2014/main" id="{8C940A5B-899E-2626-75B2-CB5058E5FD58}"/>
              </a:ext>
            </a:extLst>
          </p:cNvPr>
          <p:cNvSpPr/>
          <p:nvPr/>
        </p:nvSpPr>
        <p:spPr>
          <a:xfrm>
            <a:off x="9864520" y="2080265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5B6B727B-0D05-A063-ACF1-B02A4CAFF0FA}"/>
              </a:ext>
            </a:extLst>
          </p:cNvPr>
          <p:cNvSpPr/>
          <p:nvPr/>
        </p:nvSpPr>
        <p:spPr>
          <a:xfrm>
            <a:off x="10151710" y="1715154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0A372CD2-7896-6A18-0776-E6FE7A154945}"/>
              </a:ext>
            </a:extLst>
          </p:cNvPr>
          <p:cNvSpPr/>
          <p:nvPr/>
        </p:nvSpPr>
        <p:spPr>
          <a:xfrm>
            <a:off x="10649850" y="1757586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2B2F7802-D16E-95F6-6A42-7B50478B2C83}"/>
              </a:ext>
            </a:extLst>
          </p:cNvPr>
          <p:cNvSpPr/>
          <p:nvPr/>
        </p:nvSpPr>
        <p:spPr>
          <a:xfrm>
            <a:off x="11036031" y="1512666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5A32302C-D202-332D-779F-17965DE6C9E1}"/>
              </a:ext>
            </a:extLst>
          </p:cNvPr>
          <p:cNvSpPr/>
          <p:nvPr/>
        </p:nvSpPr>
        <p:spPr>
          <a:xfrm rot="20987713">
            <a:off x="9563882" y="3044893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79679F7C-2F12-1D31-E531-BE1E4EBD04E4}"/>
              </a:ext>
            </a:extLst>
          </p:cNvPr>
          <p:cNvSpPr/>
          <p:nvPr/>
        </p:nvSpPr>
        <p:spPr>
          <a:xfrm>
            <a:off x="11466563" y="1696488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39085122-0BD5-09D4-A35D-E9799939DD4B}"/>
              </a:ext>
            </a:extLst>
          </p:cNvPr>
          <p:cNvSpPr/>
          <p:nvPr/>
        </p:nvSpPr>
        <p:spPr>
          <a:xfrm>
            <a:off x="577246" y="5450585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A7BB05A6-817A-D512-4B5C-86DD4C3C9900}"/>
              </a:ext>
            </a:extLst>
          </p:cNvPr>
          <p:cNvSpPr/>
          <p:nvPr/>
        </p:nvSpPr>
        <p:spPr>
          <a:xfrm>
            <a:off x="577246" y="5810725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122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66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EB820830-35CC-ACE7-EDBC-75E3D26A271E}"/>
              </a:ext>
            </a:extLst>
          </p:cNvPr>
          <p:cNvCxnSpPr>
            <a:cxnSpLocks/>
          </p:cNvCxnSpPr>
          <p:nvPr/>
        </p:nvCxnSpPr>
        <p:spPr>
          <a:xfrm flipV="1">
            <a:off x="7466120" y="1285237"/>
            <a:ext cx="4225137" cy="298001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B1F0840C-5586-0838-E560-8AEABB80BB1A}"/>
              </a:ext>
            </a:extLst>
          </p:cNvPr>
          <p:cNvCxnSpPr>
            <a:cxnSpLocks/>
          </p:cNvCxnSpPr>
          <p:nvPr/>
        </p:nvCxnSpPr>
        <p:spPr>
          <a:xfrm flipH="1" flipV="1">
            <a:off x="6812128" y="1350491"/>
            <a:ext cx="3619089" cy="362933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224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689CD9-0FA7-EFD3-241B-D30E1BB2A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diritto 3">
            <a:extLst>
              <a:ext uri="{FF2B5EF4-FFF2-40B4-BE49-F238E27FC236}">
                <a16:creationId xmlns:a16="http://schemas.microsoft.com/office/drawing/2014/main" id="{1A3747DD-3778-B983-FFA5-3194A5766535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016E5236-631E-72EA-A56F-A84DA6BD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16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8AF3D6F0-2EED-6280-2A1F-3AFD4E20B654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EC373595-0963-B819-47EC-31015E962A3C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16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C5F75A0-C7EE-3E5A-AC5E-323E7E1446D1}"/>
              </a:ext>
            </a:extLst>
          </p:cNvPr>
          <p:cNvSpPr txBox="1"/>
          <p:nvPr/>
        </p:nvSpPr>
        <p:spPr>
          <a:xfrm>
            <a:off x="323850" y="239576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Supervised Machine Learning: an example</a:t>
            </a:r>
          </a:p>
        </p:txBody>
      </p:sp>
      <p:sp>
        <p:nvSpPr>
          <p:cNvPr id="27" name="Parentesi graffa aperta 26">
            <a:extLst>
              <a:ext uri="{FF2B5EF4-FFF2-40B4-BE49-F238E27FC236}">
                <a16:creationId xmlns:a16="http://schemas.microsoft.com/office/drawing/2014/main" id="{44458337-BA06-519C-0494-A489FC52E4E9}"/>
              </a:ext>
            </a:extLst>
          </p:cNvPr>
          <p:cNvSpPr/>
          <p:nvPr/>
        </p:nvSpPr>
        <p:spPr>
          <a:xfrm>
            <a:off x="401216" y="4478694"/>
            <a:ext cx="671804" cy="18388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06EB730D-FE91-351E-7D07-F85CEF01072E}"/>
              </a:ext>
            </a:extLst>
          </p:cNvPr>
          <p:cNvSpPr/>
          <p:nvPr/>
        </p:nvSpPr>
        <p:spPr>
          <a:xfrm>
            <a:off x="577246" y="4622602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112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54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44F44F7E-26CF-6F5C-7E31-34A6E539EADC}"/>
              </a:ext>
            </a:extLst>
          </p:cNvPr>
          <p:cNvSpPr/>
          <p:nvPr/>
        </p:nvSpPr>
        <p:spPr>
          <a:xfrm>
            <a:off x="577246" y="5030896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130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68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A19350CE-C4B3-F6F7-FA83-9B002E5B2F26}"/>
              </a:ext>
            </a:extLst>
          </p:cNvPr>
          <p:cNvCxnSpPr/>
          <p:nvPr/>
        </p:nvCxnSpPr>
        <p:spPr>
          <a:xfrm flipV="1">
            <a:off x="9032033" y="1645297"/>
            <a:ext cx="0" cy="393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32AF8540-984F-EE7C-4B6F-6D081B80D9FB}"/>
              </a:ext>
            </a:extLst>
          </p:cNvPr>
          <p:cNvCxnSpPr>
            <a:cxnSpLocks/>
          </p:cNvCxnSpPr>
          <p:nvPr/>
        </p:nvCxnSpPr>
        <p:spPr>
          <a:xfrm>
            <a:off x="7193902" y="3800668"/>
            <a:ext cx="441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e 37">
            <a:extLst>
              <a:ext uri="{FF2B5EF4-FFF2-40B4-BE49-F238E27FC236}">
                <a16:creationId xmlns:a16="http://schemas.microsoft.com/office/drawing/2014/main" id="{4774962B-ED4A-0388-1D5E-CA4C4704D999}"/>
              </a:ext>
            </a:extLst>
          </p:cNvPr>
          <p:cNvSpPr/>
          <p:nvPr/>
        </p:nvSpPr>
        <p:spPr>
          <a:xfrm>
            <a:off x="9498569" y="2556317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2F7387AC-78C2-AE83-8409-37A591AAB946}"/>
              </a:ext>
            </a:extLst>
          </p:cNvPr>
          <p:cNvSpPr/>
          <p:nvPr/>
        </p:nvSpPr>
        <p:spPr>
          <a:xfrm>
            <a:off x="9864520" y="2520421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40" name="Tabella 39">
            <a:extLst>
              <a:ext uri="{FF2B5EF4-FFF2-40B4-BE49-F238E27FC236}">
                <a16:creationId xmlns:a16="http://schemas.microsoft.com/office/drawing/2014/main" id="{87B469DE-C75C-C8B9-EA48-8F72D1D31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570716"/>
              </p:ext>
            </p:extLst>
          </p:nvPr>
        </p:nvGraphicFramePr>
        <p:xfrm>
          <a:off x="1025344" y="1047275"/>
          <a:ext cx="476937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792">
                  <a:extLst>
                    <a:ext uri="{9D8B030D-6E8A-4147-A177-3AD203B41FA5}">
                      <a16:colId xmlns:a16="http://schemas.microsoft.com/office/drawing/2014/main" val="4035895569"/>
                    </a:ext>
                  </a:extLst>
                </a:gridCol>
                <a:gridCol w="1589792">
                  <a:extLst>
                    <a:ext uri="{9D8B030D-6E8A-4147-A177-3AD203B41FA5}">
                      <a16:colId xmlns:a16="http://schemas.microsoft.com/office/drawing/2014/main" val="2832273584"/>
                    </a:ext>
                  </a:extLst>
                </a:gridCol>
                <a:gridCol w="1589792">
                  <a:extLst>
                    <a:ext uri="{9D8B030D-6E8A-4147-A177-3AD203B41FA5}">
                      <a16:colId xmlns:a16="http://schemas.microsoft.com/office/drawing/2014/main" val="3727042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X = Weight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Y = Blood Pr.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664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6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55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0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5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27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57901"/>
                  </a:ext>
                </a:extLst>
              </a:tr>
            </a:tbl>
          </a:graphicData>
        </a:graphic>
      </p:graphicFrame>
      <p:sp>
        <p:nvSpPr>
          <p:cNvPr id="41" name="Ovale 40">
            <a:extLst>
              <a:ext uri="{FF2B5EF4-FFF2-40B4-BE49-F238E27FC236}">
                <a16:creationId xmlns:a16="http://schemas.microsoft.com/office/drawing/2014/main" id="{5DD1AE88-6698-9FDE-933F-4D5AB2324081}"/>
              </a:ext>
            </a:extLst>
          </p:cNvPr>
          <p:cNvSpPr/>
          <p:nvPr/>
        </p:nvSpPr>
        <p:spPr>
          <a:xfrm>
            <a:off x="9864520" y="2080265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7D78E90B-9AD3-FA80-57D8-6B830E75F9D9}"/>
              </a:ext>
            </a:extLst>
          </p:cNvPr>
          <p:cNvSpPr/>
          <p:nvPr/>
        </p:nvSpPr>
        <p:spPr>
          <a:xfrm>
            <a:off x="10151710" y="1715154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160C93A1-08E1-4A91-7E70-89D469603662}"/>
              </a:ext>
            </a:extLst>
          </p:cNvPr>
          <p:cNvSpPr/>
          <p:nvPr/>
        </p:nvSpPr>
        <p:spPr>
          <a:xfrm>
            <a:off x="10649850" y="1757586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EDA408C6-5FA4-F12B-E5B3-A6FF82C6E983}"/>
              </a:ext>
            </a:extLst>
          </p:cNvPr>
          <p:cNvSpPr/>
          <p:nvPr/>
        </p:nvSpPr>
        <p:spPr>
          <a:xfrm>
            <a:off x="11036031" y="1512666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20349A2E-613E-27C1-0149-85DEE8B8BBF6}"/>
              </a:ext>
            </a:extLst>
          </p:cNvPr>
          <p:cNvSpPr/>
          <p:nvPr/>
        </p:nvSpPr>
        <p:spPr>
          <a:xfrm rot="20987713">
            <a:off x="9563882" y="3044893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FC76BACA-F3AA-BB26-4362-EE12BD3C6C1A}"/>
              </a:ext>
            </a:extLst>
          </p:cNvPr>
          <p:cNvSpPr/>
          <p:nvPr/>
        </p:nvSpPr>
        <p:spPr>
          <a:xfrm>
            <a:off x="11466563" y="1696488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2C7E8E1D-7F30-5885-5EF3-D451B1F36380}"/>
              </a:ext>
            </a:extLst>
          </p:cNvPr>
          <p:cNvSpPr/>
          <p:nvPr/>
        </p:nvSpPr>
        <p:spPr>
          <a:xfrm>
            <a:off x="577246" y="5450585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DC2CA136-B056-105C-8F02-9D78D95077CC}"/>
              </a:ext>
            </a:extLst>
          </p:cNvPr>
          <p:cNvSpPr/>
          <p:nvPr/>
        </p:nvSpPr>
        <p:spPr>
          <a:xfrm>
            <a:off x="577246" y="5810725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122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66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1C4F884C-BC28-E086-3934-FC3DD159E4B9}"/>
              </a:ext>
            </a:extLst>
          </p:cNvPr>
          <p:cNvCxnSpPr>
            <a:cxnSpLocks/>
          </p:cNvCxnSpPr>
          <p:nvPr/>
        </p:nvCxnSpPr>
        <p:spPr>
          <a:xfrm flipV="1">
            <a:off x="7466120" y="1285237"/>
            <a:ext cx="4225137" cy="298001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7B1E7DD5-8A4D-0715-58B8-9CA89E65DB5F}"/>
              </a:ext>
            </a:extLst>
          </p:cNvPr>
          <p:cNvCxnSpPr>
            <a:cxnSpLocks/>
          </p:cNvCxnSpPr>
          <p:nvPr/>
        </p:nvCxnSpPr>
        <p:spPr>
          <a:xfrm flipH="1" flipV="1">
            <a:off x="6812128" y="1350491"/>
            <a:ext cx="3619089" cy="362933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8D28B149-4C2E-832E-81C2-BD0BE95CB7D3}"/>
                  </a:ext>
                </a:extLst>
              </p:cNvPr>
              <p:cNvSpPr/>
              <p:nvPr/>
            </p:nvSpPr>
            <p:spPr>
              <a:xfrm>
                <a:off x="4195324" y="4945875"/>
                <a:ext cx="3426078" cy="2268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it-IT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it-IT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))</m:t>
                          </m:r>
                        </m:e>
                      </m:nary>
                    </m:oMath>
                  </m:oMathPara>
                </a14:m>
                <a:endParaRPr lang="it-IT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8D28B149-4C2E-832E-81C2-BD0BE95CB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324" y="4945875"/>
                <a:ext cx="3426078" cy="226817"/>
              </a:xfrm>
              <a:prstGeom prst="rect">
                <a:avLst/>
              </a:prstGeom>
              <a:blipFill>
                <a:blip r:embed="rId3"/>
                <a:stretch>
                  <a:fillRect l="-2963" t="-505263" b="-65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3CD7227-29BF-55DE-D951-CEFEFC943008}"/>
              </a:ext>
            </a:extLst>
          </p:cNvPr>
          <p:cNvSpPr/>
          <p:nvPr/>
        </p:nvSpPr>
        <p:spPr>
          <a:xfrm>
            <a:off x="3581873" y="5466081"/>
            <a:ext cx="5191738" cy="807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Some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mathematical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algorithms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allow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find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the</a:t>
            </a:r>
          </a:p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weights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that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minimize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such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quantity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called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loss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function</a:t>
            </a:r>
            <a:endParaRPr lang="it-IT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599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33342E-0873-8EFB-FED5-6F9333DA5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diritto 3">
            <a:extLst>
              <a:ext uri="{FF2B5EF4-FFF2-40B4-BE49-F238E27FC236}">
                <a16:creationId xmlns:a16="http://schemas.microsoft.com/office/drawing/2014/main" id="{AB274C62-1C11-5E16-6B34-141A4C6EB05B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BE701E26-DD30-D3A0-EAED-E5D37507E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17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F664B1FE-4692-4C66-2A87-E8A576186635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7BD3C106-C0BD-2593-A490-CB7B1A583C93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17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1237582-4709-F3FF-4FB8-04702A8AF045}"/>
              </a:ext>
            </a:extLst>
          </p:cNvPr>
          <p:cNvSpPr txBox="1"/>
          <p:nvPr/>
        </p:nvSpPr>
        <p:spPr>
          <a:xfrm>
            <a:off x="323850" y="239576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Supervised Machine Learning: an example</a:t>
            </a:r>
          </a:p>
        </p:txBody>
      </p:sp>
      <p:sp>
        <p:nvSpPr>
          <p:cNvPr id="27" name="Parentesi graffa aperta 26">
            <a:extLst>
              <a:ext uri="{FF2B5EF4-FFF2-40B4-BE49-F238E27FC236}">
                <a16:creationId xmlns:a16="http://schemas.microsoft.com/office/drawing/2014/main" id="{2DAFE3F0-2074-B097-B1ED-13267E689CD7}"/>
              </a:ext>
            </a:extLst>
          </p:cNvPr>
          <p:cNvSpPr/>
          <p:nvPr/>
        </p:nvSpPr>
        <p:spPr>
          <a:xfrm>
            <a:off x="401216" y="4478694"/>
            <a:ext cx="671804" cy="18388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FBA13367-616F-53AD-EE76-87C69B5CDBCC}"/>
              </a:ext>
            </a:extLst>
          </p:cNvPr>
          <p:cNvSpPr/>
          <p:nvPr/>
        </p:nvSpPr>
        <p:spPr>
          <a:xfrm>
            <a:off x="577246" y="4622602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112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54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0EE2533C-7005-716A-1C1B-9A7B4EDBD3B9}"/>
              </a:ext>
            </a:extLst>
          </p:cNvPr>
          <p:cNvSpPr/>
          <p:nvPr/>
        </p:nvSpPr>
        <p:spPr>
          <a:xfrm>
            <a:off x="577246" y="5030896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130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68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4704FCF3-3B6B-EF1A-BFDA-19C0C35C27C1}"/>
              </a:ext>
            </a:extLst>
          </p:cNvPr>
          <p:cNvCxnSpPr/>
          <p:nvPr/>
        </p:nvCxnSpPr>
        <p:spPr>
          <a:xfrm flipV="1">
            <a:off x="9032033" y="1645297"/>
            <a:ext cx="0" cy="393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B334B7E1-D216-85BF-5113-CF62066B6815}"/>
              </a:ext>
            </a:extLst>
          </p:cNvPr>
          <p:cNvCxnSpPr>
            <a:cxnSpLocks/>
          </p:cNvCxnSpPr>
          <p:nvPr/>
        </p:nvCxnSpPr>
        <p:spPr>
          <a:xfrm>
            <a:off x="7193902" y="3800668"/>
            <a:ext cx="441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e 37">
            <a:extLst>
              <a:ext uri="{FF2B5EF4-FFF2-40B4-BE49-F238E27FC236}">
                <a16:creationId xmlns:a16="http://schemas.microsoft.com/office/drawing/2014/main" id="{D9190B26-C5D6-8F48-C063-258E4D3AD8AD}"/>
              </a:ext>
            </a:extLst>
          </p:cNvPr>
          <p:cNvSpPr/>
          <p:nvPr/>
        </p:nvSpPr>
        <p:spPr>
          <a:xfrm>
            <a:off x="9498569" y="2556317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9D2D2A8C-9FED-37F2-F3F9-5878C6BAD57B}"/>
              </a:ext>
            </a:extLst>
          </p:cNvPr>
          <p:cNvSpPr/>
          <p:nvPr/>
        </p:nvSpPr>
        <p:spPr>
          <a:xfrm>
            <a:off x="9864520" y="2520421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40" name="Tabella 39">
            <a:extLst>
              <a:ext uri="{FF2B5EF4-FFF2-40B4-BE49-F238E27FC236}">
                <a16:creationId xmlns:a16="http://schemas.microsoft.com/office/drawing/2014/main" id="{3115AF9B-DF4E-ACFD-BFD2-79E035C2E399}"/>
              </a:ext>
            </a:extLst>
          </p:cNvPr>
          <p:cNvGraphicFramePr>
            <a:graphicFrameLocks noGrp="1"/>
          </p:cNvGraphicFramePr>
          <p:nvPr/>
        </p:nvGraphicFramePr>
        <p:xfrm>
          <a:off x="1025344" y="1047275"/>
          <a:ext cx="378278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929">
                  <a:extLst>
                    <a:ext uri="{9D8B030D-6E8A-4147-A177-3AD203B41FA5}">
                      <a16:colId xmlns:a16="http://schemas.microsoft.com/office/drawing/2014/main" val="4035895569"/>
                    </a:ext>
                  </a:extLst>
                </a:gridCol>
                <a:gridCol w="1260929">
                  <a:extLst>
                    <a:ext uri="{9D8B030D-6E8A-4147-A177-3AD203B41FA5}">
                      <a16:colId xmlns:a16="http://schemas.microsoft.com/office/drawing/2014/main" val="2832273584"/>
                    </a:ext>
                  </a:extLst>
                </a:gridCol>
                <a:gridCol w="1260929">
                  <a:extLst>
                    <a:ext uri="{9D8B030D-6E8A-4147-A177-3AD203B41FA5}">
                      <a16:colId xmlns:a16="http://schemas.microsoft.com/office/drawing/2014/main" val="3727042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Blood Pr.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664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6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55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0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5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27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57901"/>
                  </a:ext>
                </a:extLst>
              </a:tr>
            </a:tbl>
          </a:graphicData>
        </a:graphic>
      </p:graphicFrame>
      <p:sp>
        <p:nvSpPr>
          <p:cNvPr id="41" name="Ovale 40">
            <a:extLst>
              <a:ext uri="{FF2B5EF4-FFF2-40B4-BE49-F238E27FC236}">
                <a16:creationId xmlns:a16="http://schemas.microsoft.com/office/drawing/2014/main" id="{6A6C7278-7BFA-0877-4305-6EFDB6D690D0}"/>
              </a:ext>
            </a:extLst>
          </p:cNvPr>
          <p:cNvSpPr/>
          <p:nvPr/>
        </p:nvSpPr>
        <p:spPr>
          <a:xfrm>
            <a:off x="9864520" y="2080265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C41C18D7-56EB-119D-8D68-0EFC18DC8D0F}"/>
              </a:ext>
            </a:extLst>
          </p:cNvPr>
          <p:cNvSpPr/>
          <p:nvPr/>
        </p:nvSpPr>
        <p:spPr>
          <a:xfrm>
            <a:off x="10151710" y="1715154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D0032D2B-2D1A-BE6E-7865-F84D9E9BEDDB}"/>
              </a:ext>
            </a:extLst>
          </p:cNvPr>
          <p:cNvSpPr/>
          <p:nvPr/>
        </p:nvSpPr>
        <p:spPr>
          <a:xfrm>
            <a:off x="10649850" y="1757586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F5F04BB0-D804-E211-3E14-38FE3BDEEC90}"/>
              </a:ext>
            </a:extLst>
          </p:cNvPr>
          <p:cNvSpPr/>
          <p:nvPr/>
        </p:nvSpPr>
        <p:spPr>
          <a:xfrm>
            <a:off x="11036031" y="1512666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3BE6C137-927A-C77B-C12D-FDB98E54D7C8}"/>
              </a:ext>
            </a:extLst>
          </p:cNvPr>
          <p:cNvSpPr/>
          <p:nvPr/>
        </p:nvSpPr>
        <p:spPr>
          <a:xfrm rot="20987713">
            <a:off x="9563882" y="3044893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833275B9-763F-6AEA-8D6E-BF954C39E2A7}"/>
              </a:ext>
            </a:extLst>
          </p:cNvPr>
          <p:cNvSpPr/>
          <p:nvPr/>
        </p:nvSpPr>
        <p:spPr>
          <a:xfrm>
            <a:off x="11466563" y="1696488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BA0FF110-F9B7-8584-2DBC-C60160A978D8}"/>
              </a:ext>
            </a:extLst>
          </p:cNvPr>
          <p:cNvSpPr/>
          <p:nvPr/>
        </p:nvSpPr>
        <p:spPr>
          <a:xfrm>
            <a:off x="577246" y="5450585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52DDC8A2-ADE1-0782-5355-E07ADA96600A}"/>
              </a:ext>
            </a:extLst>
          </p:cNvPr>
          <p:cNvSpPr/>
          <p:nvPr/>
        </p:nvSpPr>
        <p:spPr>
          <a:xfrm>
            <a:off x="577246" y="5810725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122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66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7379C7AF-9757-C86F-0A31-AF0DDBCD1FA5}"/>
              </a:ext>
            </a:extLst>
          </p:cNvPr>
          <p:cNvCxnSpPr>
            <a:cxnSpLocks/>
          </p:cNvCxnSpPr>
          <p:nvPr/>
        </p:nvCxnSpPr>
        <p:spPr>
          <a:xfrm flipV="1">
            <a:off x="7466120" y="1285237"/>
            <a:ext cx="4225137" cy="298001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152CF8CC-79B4-78F0-7D47-E7348DF0669D}"/>
              </a:ext>
            </a:extLst>
          </p:cNvPr>
          <p:cNvCxnSpPr>
            <a:cxnSpLocks/>
          </p:cNvCxnSpPr>
          <p:nvPr/>
        </p:nvCxnSpPr>
        <p:spPr>
          <a:xfrm flipH="1" flipV="1">
            <a:off x="6812128" y="1350491"/>
            <a:ext cx="3619089" cy="362933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A2C0FCEA-107B-5D31-DC87-7063C5EB7F87}"/>
              </a:ext>
            </a:extLst>
          </p:cNvPr>
          <p:cNvSpPr/>
          <p:nvPr/>
        </p:nvSpPr>
        <p:spPr>
          <a:xfrm>
            <a:off x="4946539" y="5261154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Can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we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do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better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97793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BB44EC-8286-D191-187F-7C59DFB41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diritto 3">
            <a:extLst>
              <a:ext uri="{FF2B5EF4-FFF2-40B4-BE49-F238E27FC236}">
                <a16:creationId xmlns:a16="http://schemas.microsoft.com/office/drawing/2014/main" id="{EC00C397-D198-4438-606E-A02C5A243743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D5127149-1C45-6067-C066-5E3551C6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18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F3985C22-FA22-AADB-DC6A-C88AB1919061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A3BAF49A-2511-27D5-B09C-DF2C78E8CC01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18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CBE4B87-F2F1-ABD9-D515-006C17C14EDC}"/>
              </a:ext>
            </a:extLst>
          </p:cNvPr>
          <p:cNvSpPr txBox="1"/>
          <p:nvPr/>
        </p:nvSpPr>
        <p:spPr>
          <a:xfrm>
            <a:off x="323850" y="239576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Supervised Machine Learning: an example</a:t>
            </a:r>
          </a:p>
        </p:txBody>
      </p:sp>
      <p:sp>
        <p:nvSpPr>
          <p:cNvPr id="27" name="Parentesi graffa aperta 26">
            <a:extLst>
              <a:ext uri="{FF2B5EF4-FFF2-40B4-BE49-F238E27FC236}">
                <a16:creationId xmlns:a16="http://schemas.microsoft.com/office/drawing/2014/main" id="{7C2C6C8A-5EAB-B0D8-74A0-467D0ED5C7E4}"/>
              </a:ext>
            </a:extLst>
          </p:cNvPr>
          <p:cNvSpPr/>
          <p:nvPr/>
        </p:nvSpPr>
        <p:spPr>
          <a:xfrm>
            <a:off x="401216" y="4478694"/>
            <a:ext cx="671804" cy="18388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A19064AC-47AE-B04E-1661-E88B4CC2AACE}"/>
              </a:ext>
            </a:extLst>
          </p:cNvPr>
          <p:cNvSpPr/>
          <p:nvPr/>
        </p:nvSpPr>
        <p:spPr>
          <a:xfrm>
            <a:off x="979161" y="4622602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112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2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54</a:t>
            </a:r>
            <a:r>
              <a:rPr lang="it-IT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54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3B39BA16-2487-A5CB-2371-94054A51EE9E}"/>
              </a:ext>
            </a:extLst>
          </p:cNvPr>
          <p:cNvSpPr/>
          <p:nvPr/>
        </p:nvSpPr>
        <p:spPr>
          <a:xfrm>
            <a:off x="979161" y="5042642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130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2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68</a:t>
            </a:r>
            <a:r>
              <a:rPr lang="it-IT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68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973C52D4-E2CE-7A82-5FF2-65136EF6533B}"/>
              </a:ext>
            </a:extLst>
          </p:cNvPr>
          <p:cNvCxnSpPr/>
          <p:nvPr/>
        </p:nvCxnSpPr>
        <p:spPr>
          <a:xfrm flipV="1">
            <a:off x="9032033" y="1645297"/>
            <a:ext cx="0" cy="393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C8173D5B-279C-81F0-06AF-0C692841C371}"/>
              </a:ext>
            </a:extLst>
          </p:cNvPr>
          <p:cNvCxnSpPr>
            <a:cxnSpLocks/>
          </p:cNvCxnSpPr>
          <p:nvPr/>
        </p:nvCxnSpPr>
        <p:spPr>
          <a:xfrm>
            <a:off x="7193902" y="3800668"/>
            <a:ext cx="441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e 37">
            <a:extLst>
              <a:ext uri="{FF2B5EF4-FFF2-40B4-BE49-F238E27FC236}">
                <a16:creationId xmlns:a16="http://schemas.microsoft.com/office/drawing/2014/main" id="{35C35A80-2684-9F44-08D2-CD43996F5364}"/>
              </a:ext>
            </a:extLst>
          </p:cNvPr>
          <p:cNvSpPr/>
          <p:nvPr/>
        </p:nvSpPr>
        <p:spPr>
          <a:xfrm>
            <a:off x="9498569" y="2556317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24FF378A-3431-9EA2-BBFF-CD6DE64C66E6}"/>
              </a:ext>
            </a:extLst>
          </p:cNvPr>
          <p:cNvSpPr/>
          <p:nvPr/>
        </p:nvSpPr>
        <p:spPr>
          <a:xfrm>
            <a:off x="9864520" y="2520421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40" name="Tabella 39">
            <a:extLst>
              <a:ext uri="{FF2B5EF4-FFF2-40B4-BE49-F238E27FC236}">
                <a16:creationId xmlns:a16="http://schemas.microsoft.com/office/drawing/2014/main" id="{E8C65FE3-B2F7-A902-F64C-2C7C10EE4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393389"/>
              </p:ext>
            </p:extLst>
          </p:nvPr>
        </p:nvGraphicFramePr>
        <p:xfrm>
          <a:off x="1025344" y="1047275"/>
          <a:ext cx="476937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344">
                  <a:extLst>
                    <a:ext uri="{9D8B030D-6E8A-4147-A177-3AD203B41FA5}">
                      <a16:colId xmlns:a16="http://schemas.microsoft.com/office/drawing/2014/main" val="4035895569"/>
                    </a:ext>
                  </a:extLst>
                </a:gridCol>
                <a:gridCol w="1192344">
                  <a:extLst>
                    <a:ext uri="{9D8B030D-6E8A-4147-A177-3AD203B41FA5}">
                      <a16:colId xmlns:a16="http://schemas.microsoft.com/office/drawing/2014/main" val="2832273584"/>
                    </a:ext>
                  </a:extLst>
                </a:gridCol>
                <a:gridCol w="1192344">
                  <a:extLst>
                    <a:ext uri="{9D8B030D-6E8A-4147-A177-3AD203B41FA5}">
                      <a16:colId xmlns:a16="http://schemas.microsoft.com/office/drawing/2014/main" val="3727042947"/>
                    </a:ext>
                  </a:extLst>
                </a:gridCol>
                <a:gridCol w="1192344">
                  <a:extLst>
                    <a:ext uri="{9D8B030D-6E8A-4147-A177-3AD203B41FA5}">
                      <a16:colId xmlns:a16="http://schemas.microsoft.com/office/drawing/2014/main" val="273820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Weight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Blood Pr.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54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664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68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6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57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55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56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0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77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5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81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74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27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66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57901"/>
                  </a:ext>
                </a:extLst>
              </a:tr>
            </a:tbl>
          </a:graphicData>
        </a:graphic>
      </p:graphicFrame>
      <p:sp>
        <p:nvSpPr>
          <p:cNvPr id="41" name="Ovale 40">
            <a:extLst>
              <a:ext uri="{FF2B5EF4-FFF2-40B4-BE49-F238E27FC236}">
                <a16:creationId xmlns:a16="http://schemas.microsoft.com/office/drawing/2014/main" id="{492AD10E-365F-A6D1-568C-C15E6C055BB3}"/>
              </a:ext>
            </a:extLst>
          </p:cNvPr>
          <p:cNvSpPr/>
          <p:nvPr/>
        </p:nvSpPr>
        <p:spPr>
          <a:xfrm>
            <a:off x="9864520" y="2080265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4EBC9088-BC9B-C4BD-0669-2BC9F2F338FB}"/>
              </a:ext>
            </a:extLst>
          </p:cNvPr>
          <p:cNvSpPr/>
          <p:nvPr/>
        </p:nvSpPr>
        <p:spPr>
          <a:xfrm>
            <a:off x="10151710" y="1715154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0B81B974-E73F-DE95-A91B-82544CF13C42}"/>
              </a:ext>
            </a:extLst>
          </p:cNvPr>
          <p:cNvSpPr/>
          <p:nvPr/>
        </p:nvSpPr>
        <p:spPr>
          <a:xfrm>
            <a:off x="10649850" y="1757586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8D5524DD-C6D2-2A7F-01E7-292DC8B1872A}"/>
              </a:ext>
            </a:extLst>
          </p:cNvPr>
          <p:cNvSpPr/>
          <p:nvPr/>
        </p:nvSpPr>
        <p:spPr>
          <a:xfrm>
            <a:off x="11036031" y="1512666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73F08058-7946-4540-809C-C0DBE849BA6C}"/>
              </a:ext>
            </a:extLst>
          </p:cNvPr>
          <p:cNvSpPr/>
          <p:nvPr/>
        </p:nvSpPr>
        <p:spPr>
          <a:xfrm rot="20987713">
            <a:off x="9563882" y="3044893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CB861343-99CA-D686-C0D7-5F239ED82432}"/>
              </a:ext>
            </a:extLst>
          </p:cNvPr>
          <p:cNvSpPr/>
          <p:nvPr/>
        </p:nvSpPr>
        <p:spPr>
          <a:xfrm>
            <a:off x="11466563" y="1696488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96FF6185-B60D-0950-3EFE-978F970AE240}"/>
              </a:ext>
            </a:extLst>
          </p:cNvPr>
          <p:cNvSpPr/>
          <p:nvPr/>
        </p:nvSpPr>
        <p:spPr>
          <a:xfrm>
            <a:off x="577246" y="5450585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F08C8477-AEDA-BB1F-CB98-DB7C6459980F}"/>
              </a:ext>
            </a:extLst>
          </p:cNvPr>
          <p:cNvSpPr/>
          <p:nvPr/>
        </p:nvSpPr>
        <p:spPr>
          <a:xfrm>
            <a:off x="979161" y="5830319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122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2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66</a:t>
            </a:r>
            <a:r>
              <a:rPr lang="it-IT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66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Arco 4">
            <a:extLst>
              <a:ext uri="{FF2B5EF4-FFF2-40B4-BE49-F238E27FC236}">
                <a16:creationId xmlns:a16="http://schemas.microsoft.com/office/drawing/2014/main" id="{6C085BC1-6F21-4CCD-92E3-533DC65FB85A}"/>
              </a:ext>
            </a:extLst>
          </p:cNvPr>
          <p:cNvSpPr/>
          <p:nvPr/>
        </p:nvSpPr>
        <p:spPr>
          <a:xfrm rot="14822556">
            <a:off x="9850782" y="1118569"/>
            <a:ext cx="2989633" cy="4101081"/>
          </a:xfrm>
          <a:prstGeom prst="arc">
            <a:avLst>
              <a:gd name="adj1" fmla="val 17072427"/>
              <a:gd name="adj2" fmla="val 2167140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417DC6D-DA23-17DB-E4A1-A64EBBF354C9}"/>
              </a:ext>
            </a:extLst>
          </p:cNvPr>
          <p:cNvSpPr/>
          <p:nvPr/>
        </p:nvSpPr>
        <p:spPr>
          <a:xfrm>
            <a:off x="4340269" y="5140908"/>
            <a:ext cx="4497155" cy="69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So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increasing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the degree of 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polynomial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will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always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be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better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right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5471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7480C8-CC1A-E6D7-50AB-4F4E07DE9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diritto 3">
            <a:extLst>
              <a:ext uri="{FF2B5EF4-FFF2-40B4-BE49-F238E27FC236}">
                <a16:creationId xmlns:a16="http://schemas.microsoft.com/office/drawing/2014/main" id="{BC29589F-C794-73A6-E3A0-2B79A0E0339D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992DA7EB-AAB1-94E6-7D77-C52C2C8F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19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4A085711-837C-70F5-4ABE-13F696E620BE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B3524E90-5522-F610-7A44-C74741604C1F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19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2050CC7-FF3B-A280-0217-2EE3A6334CB1}"/>
              </a:ext>
            </a:extLst>
          </p:cNvPr>
          <p:cNvSpPr txBox="1"/>
          <p:nvPr/>
        </p:nvSpPr>
        <p:spPr>
          <a:xfrm>
            <a:off x="323850" y="239576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Supervised Machine Learning: an example</a:t>
            </a:r>
          </a:p>
        </p:txBody>
      </p:sp>
      <p:sp>
        <p:nvSpPr>
          <p:cNvPr id="27" name="Parentesi graffa aperta 26">
            <a:extLst>
              <a:ext uri="{FF2B5EF4-FFF2-40B4-BE49-F238E27FC236}">
                <a16:creationId xmlns:a16="http://schemas.microsoft.com/office/drawing/2014/main" id="{E0BF76CD-4446-E3EB-2D49-DC74CC76FA97}"/>
              </a:ext>
            </a:extLst>
          </p:cNvPr>
          <p:cNvSpPr/>
          <p:nvPr/>
        </p:nvSpPr>
        <p:spPr>
          <a:xfrm>
            <a:off x="401216" y="4478694"/>
            <a:ext cx="671804" cy="18388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AA1AB2B4-D5CD-2AD6-3AAA-4CCBF202725E}"/>
              </a:ext>
            </a:extLst>
          </p:cNvPr>
          <p:cNvSpPr/>
          <p:nvPr/>
        </p:nvSpPr>
        <p:spPr>
          <a:xfrm>
            <a:off x="979161" y="4622602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112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2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54</a:t>
            </a:r>
            <a:r>
              <a:rPr lang="it-IT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54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D2ADFD14-15DF-B82E-B6EA-76E59B3C5CD4}"/>
              </a:ext>
            </a:extLst>
          </p:cNvPr>
          <p:cNvSpPr/>
          <p:nvPr/>
        </p:nvSpPr>
        <p:spPr>
          <a:xfrm>
            <a:off x="979161" y="5042642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130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2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68</a:t>
            </a:r>
            <a:r>
              <a:rPr lang="it-IT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68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3723A79F-C659-276C-451C-A413AD16299D}"/>
              </a:ext>
            </a:extLst>
          </p:cNvPr>
          <p:cNvCxnSpPr/>
          <p:nvPr/>
        </p:nvCxnSpPr>
        <p:spPr>
          <a:xfrm flipV="1">
            <a:off x="9032033" y="1645297"/>
            <a:ext cx="0" cy="393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8C497775-7006-DC3B-D932-CBBD53724B2E}"/>
              </a:ext>
            </a:extLst>
          </p:cNvPr>
          <p:cNvCxnSpPr>
            <a:cxnSpLocks/>
          </p:cNvCxnSpPr>
          <p:nvPr/>
        </p:nvCxnSpPr>
        <p:spPr>
          <a:xfrm>
            <a:off x="7193902" y="3800668"/>
            <a:ext cx="441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e 37">
            <a:extLst>
              <a:ext uri="{FF2B5EF4-FFF2-40B4-BE49-F238E27FC236}">
                <a16:creationId xmlns:a16="http://schemas.microsoft.com/office/drawing/2014/main" id="{3043AD12-13D5-BCC4-3F9A-F05F0139B825}"/>
              </a:ext>
            </a:extLst>
          </p:cNvPr>
          <p:cNvSpPr/>
          <p:nvPr/>
        </p:nvSpPr>
        <p:spPr>
          <a:xfrm>
            <a:off x="9498569" y="2556317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30C69E78-3124-E60F-9171-7531AB623CE5}"/>
              </a:ext>
            </a:extLst>
          </p:cNvPr>
          <p:cNvSpPr/>
          <p:nvPr/>
        </p:nvSpPr>
        <p:spPr>
          <a:xfrm>
            <a:off x="9864520" y="2520421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40" name="Tabella 39">
            <a:extLst>
              <a:ext uri="{FF2B5EF4-FFF2-40B4-BE49-F238E27FC236}">
                <a16:creationId xmlns:a16="http://schemas.microsoft.com/office/drawing/2014/main" id="{F402DE67-CB5A-5C5B-220D-4FDCA32CBAF3}"/>
              </a:ext>
            </a:extLst>
          </p:cNvPr>
          <p:cNvGraphicFramePr>
            <a:graphicFrameLocks noGrp="1"/>
          </p:cNvGraphicFramePr>
          <p:nvPr/>
        </p:nvGraphicFramePr>
        <p:xfrm>
          <a:off x="1025344" y="1047275"/>
          <a:ext cx="476937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344">
                  <a:extLst>
                    <a:ext uri="{9D8B030D-6E8A-4147-A177-3AD203B41FA5}">
                      <a16:colId xmlns:a16="http://schemas.microsoft.com/office/drawing/2014/main" val="4035895569"/>
                    </a:ext>
                  </a:extLst>
                </a:gridCol>
                <a:gridCol w="1192344">
                  <a:extLst>
                    <a:ext uri="{9D8B030D-6E8A-4147-A177-3AD203B41FA5}">
                      <a16:colId xmlns:a16="http://schemas.microsoft.com/office/drawing/2014/main" val="2832273584"/>
                    </a:ext>
                  </a:extLst>
                </a:gridCol>
                <a:gridCol w="1192344">
                  <a:extLst>
                    <a:ext uri="{9D8B030D-6E8A-4147-A177-3AD203B41FA5}">
                      <a16:colId xmlns:a16="http://schemas.microsoft.com/office/drawing/2014/main" val="3727042947"/>
                    </a:ext>
                  </a:extLst>
                </a:gridCol>
                <a:gridCol w="1192344">
                  <a:extLst>
                    <a:ext uri="{9D8B030D-6E8A-4147-A177-3AD203B41FA5}">
                      <a16:colId xmlns:a16="http://schemas.microsoft.com/office/drawing/2014/main" val="273820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Weight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Blood Pr.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54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664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68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6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57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55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56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0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77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5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81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74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27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66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57901"/>
                  </a:ext>
                </a:extLst>
              </a:tr>
            </a:tbl>
          </a:graphicData>
        </a:graphic>
      </p:graphicFrame>
      <p:sp>
        <p:nvSpPr>
          <p:cNvPr id="41" name="Ovale 40">
            <a:extLst>
              <a:ext uri="{FF2B5EF4-FFF2-40B4-BE49-F238E27FC236}">
                <a16:creationId xmlns:a16="http://schemas.microsoft.com/office/drawing/2014/main" id="{E4F5E8DC-7878-BF5B-F9D7-4802BFC3CE62}"/>
              </a:ext>
            </a:extLst>
          </p:cNvPr>
          <p:cNvSpPr/>
          <p:nvPr/>
        </p:nvSpPr>
        <p:spPr>
          <a:xfrm>
            <a:off x="9864520" y="2080265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730FA3F8-68C4-3A94-9B3D-5CB84845BC62}"/>
              </a:ext>
            </a:extLst>
          </p:cNvPr>
          <p:cNvSpPr/>
          <p:nvPr/>
        </p:nvSpPr>
        <p:spPr>
          <a:xfrm>
            <a:off x="10151710" y="1715154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4FD445E3-EFB4-DF72-3A58-D12E06B05AAB}"/>
              </a:ext>
            </a:extLst>
          </p:cNvPr>
          <p:cNvSpPr/>
          <p:nvPr/>
        </p:nvSpPr>
        <p:spPr>
          <a:xfrm>
            <a:off x="10649850" y="1757586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8CB65453-DC8C-2718-21F6-29025BC9A47B}"/>
              </a:ext>
            </a:extLst>
          </p:cNvPr>
          <p:cNvSpPr/>
          <p:nvPr/>
        </p:nvSpPr>
        <p:spPr>
          <a:xfrm>
            <a:off x="11036031" y="1512666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0B6C9738-43AE-C7C1-E35B-8D3D362CD6D1}"/>
              </a:ext>
            </a:extLst>
          </p:cNvPr>
          <p:cNvSpPr/>
          <p:nvPr/>
        </p:nvSpPr>
        <p:spPr>
          <a:xfrm rot="20987713">
            <a:off x="9563882" y="3044893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CC82FB37-0E0C-8EDE-9D7E-58F1C037330D}"/>
              </a:ext>
            </a:extLst>
          </p:cNvPr>
          <p:cNvSpPr/>
          <p:nvPr/>
        </p:nvSpPr>
        <p:spPr>
          <a:xfrm>
            <a:off x="11466563" y="1696488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C04D38B2-5F04-9817-8A70-2E4A62BE3102}"/>
              </a:ext>
            </a:extLst>
          </p:cNvPr>
          <p:cNvSpPr/>
          <p:nvPr/>
        </p:nvSpPr>
        <p:spPr>
          <a:xfrm>
            <a:off x="577246" y="5450585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F8F90690-0C8A-A67C-6E0B-35B7BFA14D8A}"/>
              </a:ext>
            </a:extLst>
          </p:cNvPr>
          <p:cNvSpPr/>
          <p:nvPr/>
        </p:nvSpPr>
        <p:spPr>
          <a:xfrm>
            <a:off x="979161" y="5830319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122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2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66</a:t>
            </a:r>
            <a:r>
              <a:rPr lang="it-IT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66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700C172-B5F7-4D41-5DEB-1FD9A741E10B}"/>
              </a:ext>
            </a:extLst>
          </p:cNvPr>
          <p:cNvSpPr/>
          <p:nvPr/>
        </p:nvSpPr>
        <p:spPr>
          <a:xfrm>
            <a:off x="4340269" y="5140908"/>
            <a:ext cx="4497155" cy="815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NO, </a:t>
            </a:r>
            <a:r>
              <a:rPr lang="it-IT" dirty="0" err="1">
                <a:solidFill>
                  <a:srgbClr val="FF0000"/>
                </a:solidFill>
              </a:rPr>
              <a:t>overfitting</a:t>
            </a:r>
            <a:r>
              <a:rPr lang="it-IT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" name="Figura a mano libera 2">
            <a:extLst>
              <a:ext uri="{FF2B5EF4-FFF2-40B4-BE49-F238E27FC236}">
                <a16:creationId xmlns:a16="http://schemas.microsoft.com/office/drawing/2014/main" id="{7BD99FC6-C940-2D86-2586-455C093F5BBF}"/>
              </a:ext>
            </a:extLst>
          </p:cNvPr>
          <p:cNvSpPr/>
          <p:nvPr/>
        </p:nvSpPr>
        <p:spPr>
          <a:xfrm>
            <a:off x="9436871" y="925273"/>
            <a:ext cx="2246144" cy="2625795"/>
          </a:xfrm>
          <a:custGeom>
            <a:avLst/>
            <a:gdLst>
              <a:gd name="connsiteX0" fmla="*/ 93 w 887860"/>
              <a:gd name="connsiteY0" fmla="*/ 2583404 h 2583404"/>
              <a:gd name="connsiteX1" fmla="*/ 8971 w 887860"/>
              <a:gd name="connsiteY1" fmla="*/ 1562472 h 2583404"/>
              <a:gd name="connsiteX2" fmla="*/ 44481 w 887860"/>
              <a:gd name="connsiteY2" fmla="*/ 1580227 h 2583404"/>
              <a:gd name="connsiteX3" fmla="*/ 88870 w 887860"/>
              <a:gd name="connsiteY3" fmla="*/ 1615738 h 2583404"/>
              <a:gd name="connsiteX4" fmla="*/ 115503 w 887860"/>
              <a:gd name="connsiteY4" fmla="*/ 1748903 h 2583404"/>
              <a:gd name="connsiteX5" fmla="*/ 133258 w 887860"/>
              <a:gd name="connsiteY5" fmla="*/ 1855435 h 2583404"/>
              <a:gd name="connsiteX6" fmla="*/ 159891 w 887860"/>
              <a:gd name="connsiteY6" fmla="*/ 1997478 h 2583404"/>
              <a:gd name="connsiteX7" fmla="*/ 177647 w 887860"/>
              <a:gd name="connsiteY7" fmla="*/ 2139520 h 2583404"/>
              <a:gd name="connsiteX8" fmla="*/ 195402 w 887860"/>
              <a:gd name="connsiteY8" fmla="*/ 2166153 h 2583404"/>
              <a:gd name="connsiteX9" fmla="*/ 213157 w 887860"/>
              <a:gd name="connsiteY9" fmla="*/ 2246053 h 2583404"/>
              <a:gd name="connsiteX10" fmla="*/ 230913 w 887860"/>
              <a:gd name="connsiteY10" fmla="*/ 2317074 h 2583404"/>
              <a:gd name="connsiteX11" fmla="*/ 248668 w 887860"/>
              <a:gd name="connsiteY11" fmla="*/ 2183909 h 2583404"/>
              <a:gd name="connsiteX12" fmla="*/ 239790 w 887860"/>
              <a:gd name="connsiteY12" fmla="*/ 1740025 h 2583404"/>
              <a:gd name="connsiteX13" fmla="*/ 230913 w 887860"/>
              <a:gd name="connsiteY13" fmla="*/ 1624616 h 2583404"/>
              <a:gd name="connsiteX14" fmla="*/ 222035 w 887860"/>
              <a:gd name="connsiteY14" fmla="*/ 1438185 h 2583404"/>
              <a:gd name="connsiteX15" fmla="*/ 230913 w 887860"/>
              <a:gd name="connsiteY15" fmla="*/ 674705 h 2583404"/>
              <a:gd name="connsiteX16" fmla="*/ 257546 w 887860"/>
              <a:gd name="connsiteY16" fmla="*/ 506029 h 2583404"/>
              <a:gd name="connsiteX17" fmla="*/ 284179 w 887860"/>
              <a:gd name="connsiteY17" fmla="*/ 452763 h 2583404"/>
              <a:gd name="connsiteX18" fmla="*/ 346322 w 887860"/>
              <a:gd name="connsiteY18" fmla="*/ 435008 h 2583404"/>
              <a:gd name="connsiteX19" fmla="*/ 390711 w 887860"/>
              <a:gd name="connsiteY19" fmla="*/ 443886 h 2583404"/>
              <a:gd name="connsiteX20" fmla="*/ 417344 w 887860"/>
              <a:gd name="connsiteY20" fmla="*/ 497152 h 2583404"/>
              <a:gd name="connsiteX21" fmla="*/ 435099 w 887860"/>
              <a:gd name="connsiteY21" fmla="*/ 523785 h 2583404"/>
              <a:gd name="connsiteX22" fmla="*/ 461732 w 887860"/>
              <a:gd name="connsiteY22" fmla="*/ 621439 h 2583404"/>
              <a:gd name="connsiteX23" fmla="*/ 479487 w 887860"/>
              <a:gd name="connsiteY23" fmla="*/ 736849 h 2583404"/>
              <a:gd name="connsiteX24" fmla="*/ 488365 w 887860"/>
              <a:gd name="connsiteY24" fmla="*/ 825625 h 2583404"/>
              <a:gd name="connsiteX25" fmla="*/ 497243 w 887860"/>
              <a:gd name="connsiteY25" fmla="*/ 1526961 h 2583404"/>
              <a:gd name="connsiteX26" fmla="*/ 506120 w 887860"/>
              <a:gd name="connsiteY26" fmla="*/ 1597983 h 2583404"/>
              <a:gd name="connsiteX27" fmla="*/ 523876 w 887860"/>
              <a:gd name="connsiteY27" fmla="*/ 1704515 h 2583404"/>
              <a:gd name="connsiteX28" fmla="*/ 532753 w 887860"/>
              <a:gd name="connsiteY28" fmla="*/ 1766658 h 2583404"/>
              <a:gd name="connsiteX29" fmla="*/ 550509 w 887860"/>
              <a:gd name="connsiteY29" fmla="*/ 1864313 h 2583404"/>
              <a:gd name="connsiteX30" fmla="*/ 568264 w 887860"/>
              <a:gd name="connsiteY30" fmla="*/ 1935334 h 2583404"/>
              <a:gd name="connsiteX31" fmla="*/ 586019 w 887860"/>
              <a:gd name="connsiteY31" fmla="*/ 1961967 h 2583404"/>
              <a:gd name="connsiteX32" fmla="*/ 648163 w 887860"/>
              <a:gd name="connsiteY32" fmla="*/ 2015233 h 2583404"/>
              <a:gd name="connsiteX33" fmla="*/ 674796 w 887860"/>
              <a:gd name="connsiteY33" fmla="*/ 2050744 h 2583404"/>
              <a:gd name="connsiteX34" fmla="*/ 710307 w 887860"/>
              <a:gd name="connsiteY34" fmla="*/ 2104010 h 2583404"/>
              <a:gd name="connsiteX35" fmla="*/ 728062 w 887860"/>
              <a:gd name="connsiteY35" fmla="*/ 2130643 h 2583404"/>
              <a:gd name="connsiteX36" fmla="*/ 754695 w 887860"/>
              <a:gd name="connsiteY36" fmla="*/ 2166153 h 2583404"/>
              <a:gd name="connsiteX37" fmla="*/ 790206 w 887860"/>
              <a:gd name="connsiteY37" fmla="*/ 2210542 h 2583404"/>
              <a:gd name="connsiteX38" fmla="*/ 807961 w 887860"/>
              <a:gd name="connsiteY38" fmla="*/ 2192786 h 2583404"/>
              <a:gd name="connsiteX39" fmla="*/ 790206 w 887860"/>
              <a:gd name="connsiteY39" fmla="*/ 2059621 h 2583404"/>
              <a:gd name="connsiteX40" fmla="*/ 772450 w 887860"/>
              <a:gd name="connsiteY40" fmla="*/ 1988600 h 2583404"/>
              <a:gd name="connsiteX41" fmla="*/ 754695 w 887860"/>
              <a:gd name="connsiteY41" fmla="*/ 1802169 h 2583404"/>
              <a:gd name="connsiteX42" fmla="*/ 745817 w 887860"/>
              <a:gd name="connsiteY42" fmla="*/ 1686759 h 2583404"/>
              <a:gd name="connsiteX43" fmla="*/ 728062 w 887860"/>
              <a:gd name="connsiteY43" fmla="*/ 1500328 h 2583404"/>
              <a:gd name="connsiteX44" fmla="*/ 719184 w 887860"/>
              <a:gd name="connsiteY44" fmla="*/ 1393796 h 2583404"/>
              <a:gd name="connsiteX45" fmla="*/ 701429 w 887860"/>
              <a:gd name="connsiteY45" fmla="*/ 1127466 h 2583404"/>
              <a:gd name="connsiteX46" fmla="*/ 692551 w 887860"/>
              <a:gd name="connsiteY46" fmla="*/ 985423 h 2583404"/>
              <a:gd name="connsiteX47" fmla="*/ 719184 w 887860"/>
              <a:gd name="connsiteY47" fmla="*/ 381742 h 2583404"/>
              <a:gd name="connsiteX48" fmla="*/ 736940 w 887860"/>
              <a:gd name="connsiteY48" fmla="*/ 284087 h 2583404"/>
              <a:gd name="connsiteX49" fmla="*/ 745817 w 887860"/>
              <a:gd name="connsiteY49" fmla="*/ 230821 h 2583404"/>
              <a:gd name="connsiteX50" fmla="*/ 754695 w 887860"/>
              <a:gd name="connsiteY50" fmla="*/ 195311 h 2583404"/>
              <a:gd name="connsiteX51" fmla="*/ 763573 w 887860"/>
              <a:gd name="connsiteY51" fmla="*/ 150922 h 2583404"/>
              <a:gd name="connsiteX52" fmla="*/ 799083 w 887860"/>
              <a:gd name="connsiteY52" fmla="*/ 26635 h 2583404"/>
              <a:gd name="connsiteX53" fmla="*/ 816839 w 887860"/>
              <a:gd name="connsiteY53" fmla="*/ 8880 h 2583404"/>
              <a:gd name="connsiteX54" fmla="*/ 887860 w 887860"/>
              <a:gd name="connsiteY54" fmla="*/ 2 h 2583404"/>
              <a:gd name="connsiteX0" fmla="*/ 93 w 887860"/>
              <a:gd name="connsiteY0" fmla="*/ 2583404 h 2583404"/>
              <a:gd name="connsiteX1" fmla="*/ 8971 w 887860"/>
              <a:gd name="connsiteY1" fmla="*/ 1562472 h 2583404"/>
              <a:gd name="connsiteX2" fmla="*/ 44481 w 887860"/>
              <a:gd name="connsiteY2" fmla="*/ 1580227 h 2583404"/>
              <a:gd name="connsiteX3" fmla="*/ 88870 w 887860"/>
              <a:gd name="connsiteY3" fmla="*/ 1615738 h 2583404"/>
              <a:gd name="connsiteX4" fmla="*/ 115503 w 887860"/>
              <a:gd name="connsiteY4" fmla="*/ 1748903 h 2583404"/>
              <a:gd name="connsiteX5" fmla="*/ 133258 w 887860"/>
              <a:gd name="connsiteY5" fmla="*/ 1855435 h 2583404"/>
              <a:gd name="connsiteX6" fmla="*/ 159891 w 887860"/>
              <a:gd name="connsiteY6" fmla="*/ 1997478 h 2583404"/>
              <a:gd name="connsiteX7" fmla="*/ 177647 w 887860"/>
              <a:gd name="connsiteY7" fmla="*/ 2139520 h 2583404"/>
              <a:gd name="connsiteX8" fmla="*/ 195402 w 887860"/>
              <a:gd name="connsiteY8" fmla="*/ 2166153 h 2583404"/>
              <a:gd name="connsiteX9" fmla="*/ 213157 w 887860"/>
              <a:gd name="connsiteY9" fmla="*/ 2246053 h 2583404"/>
              <a:gd name="connsiteX10" fmla="*/ 230913 w 887860"/>
              <a:gd name="connsiteY10" fmla="*/ 2317074 h 2583404"/>
              <a:gd name="connsiteX11" fmla="*/ 248668 w 887860"/>
              <a:gd name="connsiteY11" fmla="*/ 2183909 h 2583404"/>
              <a:gd name="connsiteX12" fmla="*/ 239790 w 887860"/>
              <a:gd name="connsiteY12" fmla="*/ 1740025 h 2583404"/>
              <a:gd name="connsiteX13" fmla="*/ 230913 w 887860"/>
              <a:gd name="connsiteY13" fmla="*/ 1624616 h 2583404"/>
              <a:gd name="connsiteX14" fmla="*/ 222035 w 887860"/>
              <a:gd name="connsiteY14" fmla="*/ 1438185 h 2583404"/>
              <a:gd name="connsiteX15" fmla="*/ 230913 w 887860"/>
              <a:gd name="connsiteY15" fmla="*/ 674705 h 2583404"/>
              <a:gd name="connsiteX16" fmla="*/ 257546 w 887860"/>
              <a:gd name="connsiteY16" fmla="*/ 506029 h 2583404"/>
              <a:gd name="connsiteX17" fmla="*/ 284179 w 887860"/>
              <a:gd name="connsiteY17" fmla="*/ 452763 h 2583404"/>
              <a:gd name="connsiteX18" fmla="*/ 346322 w 887860"/>
              <a:gd name="connsiteY18" fmla="*/ 435008 h 2583404"/>
              <a:gd name="connsiteX19" fmla="*/ 390711 w 887860"/>
              <a:gd name="connsiteY19" fmla="*/ 443886 h 2583404"/>
              <a:gd name="connsiteX20" fmla="*/ 417344 w 887860"/>
              <a:gd name="connsiteY20" fmla="*/ 497152 h 2583404"/>
              <a:gd name="connsiteX21" fmla="*/ 435099 w 887860"/>
              <a:gd name="connsiteY21" fmla="*/ 523785 h 2583404"/>
              <a:gd name="connsiteX22" fmla="*/ 461732 w 887860"/>
              <a:gd name="connsiteY22" fmla="*/ 621439 h 2583404"/>
              <a:gd name="connsiteX23" fmla="*/ 479487 w 887860"/>
              <a:gd name="connsiteY23" fmla="*/ 736849 h 2583404"/>
              <a:gd name="connsiteX24" fmla="*/ 488365 w 887860"/>
              <a:gd name="connsiteY24" fmla="*/ 825625 h 2583404"/>
              <a:gd name="connsiteX25" fmla="*/ 497243 w 887860"/>
              <a:gd name="connsiteY25" fmla="*/ 1526961 h 2583404"/>
              <a:gd name="connsiteX26" fmla="*/ 506120 w 887860"/>
              <a:gd name="connsiteY26" fmla="*/ 1597983 h 2583404"/>
              <a:gd name="connsiteX27" fmla="*/ 523876 w 887860"/>
              <a:gd name="connsiteY27" fmla="*/ 1704515 h 2583404"/>
              <a:gd name="connsiteX28" fmla="*/ 532753 w 887860"/>
              <a:gd name="connsiteY28" fmla="*/ 1766658 h 2583404"/>
              <a:gd name="connsiteX29" fmla="*/ 550509 w 887860"/>
              <a:gd name="connsiteY29" fmla="*/ 1864313 h 2583404"/>
              <a:gd name="connsiteX30" fmla="*/ 568264 w 887860"/>
              <a:gd name="connsiteY30" fmla="*/ 1935334 h 2583404"/>
              <a:gd name="connsiteX31" fmla="*/ 586019 w 887860"/>
              <a:gd name="connsiteY31" fmla="*/ 1961967 h 2583404"/>
              <a:gd name="connsiteX32" fmla="*/ 648163 w 887860"/>
              <a:gd name="connsiteY32" fmla="*/ 2015233 h 2583404"/>
              <a:gd name="connsiteX33" fmla="*/ 674796 w 887860"/>
              <a:gd name="connsiteY33" fmla="*/ 2050744 h 2583404"/>
              <a:gd name="connsiteX34" fmla="*/ 710307 w 887860"/>
              <a:gd name="connsiteY34" fmla="*/ 2104010 h 2583404"/>
              <a:gd name="connsiteX35" fmla="*/ 728062 w 887860"/>
              <a:gd name="connsiteY35" fmla="*/ 2130643 h 2583404"/>
              <a:gd name="connsiteX36" fmla="*/ 754695 w 887860"/>
              <a:gd name="connsiteY36" fmla="*/ 2166153 h 2583404"/>
              <a:gd name="connsiteX37" fmla="*/ 790206 w 887860"/>
              <a:gd name="connsiteY37" fmla="*/ 2210542 h 2583404"/>
              <a:gd name="connsiteX38" fmla="*/ 807961 w 887860"/>
              <a:gd name="connsiteY38" fmla="*/ 2192786 h 2583404"/>
              <a:gd name="connsiteX39" fmla="*/ 790206 w 887860"/>
              <a:gd name="connsiteY39" fmla="*/ 2059621 h 2583404"/>
              <a:gd name="connsiteX40" fmla="*/ 772450 w 887860"/>
              <a:gd name="connsiteY40" fmla="*/ 1988600 h 2583404"/>
              <a:gd name="connsiteX41" fmla="*/ 754695 w 887860"/>
              <a:gd name="connsiteY41" fmla="*/ 1802169 h 2583404"/>
              <a:gd name="connsiteX42" fmla="*/ 745817 w 887860"/>
              <a:gd name="connsiteY42" fmla="*/ 1686759 h 2583404"/>
              <a:gd name="connsiteX43" fmla="*/ 728062 w 887860"/>
              <a:gd name="connsiteY43" fmla="*/ 1500328 h 2583404"/>
              <a:gd name="connsiteX44" fmla="*/ 719184 w 887860"/>
              <a:gd name="connsiteY44" fmla="*/ 1393796 h 2583404"/>
              <a:gd name="connsiteX45" fmla="*/ 701429 w 887860"/>
              <a:gd name="connsiteY45" fmla="*/ 1127466 h 2583404"/>
              <a:gd name="connsiteX46" fmla="*/ 781328 w 887860"/>
              <a:gd name="connsiteY46" fmla="*/ 923279 h 2583404"/>
              <a:gd name="connsiteX47" fmla="*/ 719184 w 887860"/>
              <a:gd name="connsiteY47" fmla="*/ 381742 h 2583404"/>
              <a:gd name="connsiteX48" fmla="*/ 736940 w 887860"/>
              <a:gd name="connsiteY48" fmla="*/ 284087 h 2583404"/>
              <a:gd name="connsiteX49" fmla="*/ 745817 w 887860"/>
              <a:gd name="connsiteY49" fmla="*/ 230821 h 2583404"/>
              <a:gd name="connsiteX50" fmla="*/ 754695 w 887860"/>
              <a:gd name="connsiteY50" fmla="*/ 195311 h 2583404"/>
              <a:gd name="connsiteX51" fmla="*/ 763573 w 887860"/>
              <a:gd name="connsiteY51" fmla="*/ 150922 h 2583404"/>
              <a:gd name="connsiteX52" fmla="*/ 799083 w 887860"/>
              <a:gd name="connsiteY52" fmla="*/ 26635 h 2583404"/>
              <a:gd name="connsiteX53" fmla="*/ 816839 w 887860"/>
              <a:gd name="connsiteY53" fmla="*/ 8880 h 2583404"/>
              <a:gd name="connsiteX54" fmla="*/ 887860 w 887860"/>
              <a:gd name="connsiteY54" fmla="*/ 2 h 2583404"/>
              <a:gd name="connsiteX0" fmla="*/ 93 w 887860"/>
              <a:gd name="connsiteY0" fmla="*/ 2583404 h 2583404"/>
              <a:gd name="connsiteX1" fmla="*/ 8971 w 887860"/>
              <a:gd name="connsiteY1" fmla="*/ 1562472 h 2583404"/>
              <a:gd name="connsiteX2" fmla="*/ 44481 w 887860"/>
              <a:gd name="connsiteY2" fmla="*/ 1580227 h 2583404"/>
              <a:gd name="connsiteX3" fmla="*/ 88870 w 887860"/>
              <a:gd name="connsiteY3" fmla="*/ 1615738 h 2583404"/>
              <a:gd name="connsiteX4" fmla="*/ 115503 w 887860"/>
              <a:gd name="connsiteY4" fmla="*/ 1748903 h 2583404"/>
              <a:gd name="connsiteX5" fmla="*/ 133258 w 887860"/>
              <a:gd name="connsiteY5" fmla="*/ 1855435 h 2583404"/>
              <a:gd name="connsiteX6" fmla="*/ 159891 w 887860"/>
              <a:gd name="connsiteY6" fmla="*/ 1997478 h 2583404"/>
              <a:gd name="connsiteX7" fmla="*/ 177647 w 887860"/>
              <a:gd name="connsiteY7" fmla="*/ 2139520 h 2583404"/>
              <a:gd name="connsiteX8" fmla="*/ 195402 w 887860"/>
              <a:gd name="connsiteY8" fmla="*/ 2166153 h 2583404"/>
              <a:gd name="connsiteX9" fmla="*/ 213157 w 887860"/>
              <a:gd name="connsiteY9" fmla="*/ 2246053 h 2583404"/>
              <a:gd name="connsiteX10" fmla="*/ 230913 w 887860"/>
              <a:gd name="connsiteY10" fmla="*/ 2317074 h 2583404"/>
              <a:gd name="connsiteX11" fmla="*/ 248668 w 887860"/>
              <a:gd name="connsiteY11" fmla="*/ 2183909 h 2583404"/>
              <a:gd name="connsiteX12" fmla="*/ 239790 w 887860"/>
              <a:gd name="connsiteY12" fmla="*/ 1740025 h 2583404"/>
              <a:gd name="connsiteX13" fmla="*/ 230913 w 887860"/>
              <a:gd name="connsiteY13" fmla="*/ 1624616 h 2583404"/>
              <a:gd name="connsiteX14" fmla="*/ 222035 w 887860"/>
              <a:gd name="connsiteY14" fmla="*/ 1438185 h 2583404"/>
              <a:gd name="connsiteX15" fmla="*/ 230913 w 887860"/>
              <a:gd name="connsiteY15" fmla="*/ 674705 h 2583404"/>
              <a:gd name="connsiteX16" fmla="*/ 257546 w 887860"/>
              <a:gd name="connsiteY16" fmla="*/ 506029 h 2583404"/>
              <a:gd name="connsiteX17" fmla="*/ 284179 w 887860"/>
              <a:gd name="connsiteY17" fmla="*/ 452763 h 2583404"/>
              <a:gd name="connsiteX18" fmla="*/ 346322 w 887860"/>
              <a:gd name="connsiteY18" fmla="*/ 435008 h 2583404"/>
              <a:gd name="connsiteX19" fmla="*/ 390711 w 887860"/>
              <a:gd name="connsiteY19" fmla="*/ 443886 h 2583404"/>
              <a:gd name="connsiteX20" fmla="*/ 417344 w 887860"/>
              <a:gd name="connsiteY20" fmla="*/ 497152 h 2583404"/>
              <a:gd name="connsiteX21" fmla="*/ 435099 w 887860"/>
              <a:gd name="connsiteY21" fmla="*/ 523785 h 2583404"/>
              <a:gd name="connsiteX22" fmla="*/ 461732 w 887860"/>
              <a:gd name="connsiteY22" fmla="*/ 621439 h 2583404"/>
              <a:gd name="connsiteX23" fmla="*/ 479487 w 887860"/>
              <a:gd name="connsiteY23" fmla="*/ 736849 h 2583404"/>
              <a:gd name="connsiteX24" fmla="*/ 488365 w 887860"/>
              <a:gd name="connsiteY24" fmla="*/ 825625 h 2583404"/>
              <a:gd name="connsiteX25" fmla="*/ 497243 w 887860"/>
              <a:gd name="connsiteY25" fmla="*/ 1526961 h 2583404"/>
              <a:gd name="connsiteX26" fmla="*/ 506120 w 887860"/>
              <a:gd name="connsiteY26" fmla="*/ 1597983 h 2583404"/>
              <a:gd name="connsiteX27" fmla="*/ 523876 w 887860"/>
              <a:gd name="connsiteY27" fmla="*/ 1704515 h 2583404"/>
              <a:gd name="connsiteX28" fmla="*/ 532753 w 887860"/>
              <a:gd name="connsiteY28" fmla="*/ 1766658 h 2583404"/>
              <a:gd name="connsiteX29" fmla="*/ 550509 w 887860"/>
              <a:gd name="connsiteY29" fmla="*/ 1864313 h 2583404"/>
              <a:gd name="connsiteX30" fmla="*/ 568264 w 887860"/>
              <a:gd name="connsiteY30" fmla="*/ 1935334 h 2583404"/>
              <a:gd name="connsiteX31" fmla="*/ 586019 w 887860"/>
              <a:gd name="connsiteY31" fmla="*/ 1961967 h 2583404"/>
              <a:gd name="connsiteX32" fmla="*/ 648163 w 887860"/>
              <a:gd name="connsiteY32" fmla="*/ 2015233 h 2583404"/>
              <a:gd name="connsiteX33" fmla="*/ 674796 w 887860"/>
              <a:gd name="connsiteY33" fmla="*/ 2050744 h 2583404"/>
              <a:gd name="connsiteX34" fmla="*/ 710307 w 887860"/>
              <a:gd name="connsiteY34" fmla="*/ 2104010 h 2583404"/>
              <a:gd name="connsiteX35" fmla="*/ 728062 w 887860"/>
              <a:gd name="connsiteY35" fmla="*/ 2130643 h 2583404"/>
              <a:gd name="connsiteX36" fmla="*/ 754695 w 887860"/>
              <a:gd name="connsiteY36" fmla="*/ 2166153 h 2583404"/>
              <a:gd name="connsiteX37" fmla="*/ 790206 w 887860"/>
              <a:gd name="connsiteY37" fmla="*/ 2210542 h 2583404"/>
              <a:gd name="connsiteX38" fmla="*/ 807961 w 887860"/>
              <a:gd name="connsiteY38" fmla="*/ 2192786 h 2583404"/>
              <a:gd name="connsiteX39" fmla="*/ 790206 w 887860"/>
              <a:gd name="connsiteY39" fmla="*/ 2059621 h 2583404"/>
              <a:gd name="connsiteX40" fmla="*/ 772450 w 887860"/>
              <a:gd name="connsiteY40" fmla="*/ 1988600 h 2583404"/>
              <a:gd name="connsiteX41" fmla="*/ 754695 w 887860"/>
              <a:gd name="connsiteY41" fmla="*/ 1802169 h 2583404"/>
              <a:gd name="connsiteX42" fmla="*/ 745817 w 887860"/>
              <a:gd name="connsiteY42" fmla="*/ 1686759 h 2583404"/>
              <a:gd name="connsiteX43" fmla="*/ 728062 w 887860"/>
              <a:gd name="connsiteY43" fmla="*/ 1500328 h 2583404"/>
              <a:gd name="connsiteX44" fmla="*/ 719184 w 887860"/>
              <a:gd name="connsiteY44" fmla="*/ 1393796 h 2583404"/>
              <a:gd name="connsiteX45" fmla="*/ 745817 w 887860"/>
              <a:gd name="connsiteY45" fmla="*/ 1127466 h 2583404"/>
              <a:gd name="connsiteX46" fmla="*/ 781328 w 887860"/>
              <a:gd name="connsiteY46" fmla="*/ 923279 h 2583404"/>
              <a:gd name="connsiteX47" fmla="*/ 719184 w 887860"/>
              <a:gd name="connsiteY47" fmla="*/ 381742 h 2583404"/>
              <a:gd name="connsiteX48" fmla="*/ 736940 w 887860"/>
              <a:gd name="connsiteY48" fmla="*/ 284087 h 2583404"/>
              <a:gd name="connsiteX49" fmla="*/ 745817 w 887860"/>
              <a:gd name="connsiteY49" fmla="*/ 230821 h 2583404"/>
              <a:gd name="connsiteX50" fmla="*/ 754695 w 887860"/>
              <a:gd name="connsiteY50" fmla="*/ 195311 h 2583404"/>
              <a:gd name="connsiteX51" fmla="*/ 763573 w 887860"/>
              <a:gd name="connsiteY51" fmla="*/ 150922 h 2583404"/>
              <a:gd name="connsiteX52" fmla="*/ 799083 w 887860"/>
              <a:gd name="connsiteY52" fmla="*/ 26635 h 2583404"/>
              <a:gd name="connsiteX53" fmla="*/ 816839 w 887860"/>
              <a:gd name="connsiteY53" fmla="*/ 8880 h 2583404"/>
              <a:gd name="connsiteX54" fmla="*/ 887860 w 887860"/>
              <a:gd name="connsiteY54" fmla="*/ 2 h 2583404"/>
              <a:gd name="connsiteX0" fmla="*/ 93 w 1003413"/>
              <a:gd name="connsiteY0" fmla="*/ 2585929 h 2585929"/>
              <a:gd name="connsiteX1" fmla="*/ 8971 w 1003413"/>
              <a:gd name="connsiteY1" fmla="*/ 1564997 h 2585929"/>
              <a:gd name="connsiteX2" fmla="*/ 44481 w 1003413"/>
              <a:gd name="connsiteY2" fmla="*/ 1582752 h 2585929"/>
              <a:gd name="connsiteX3" fmla="*/ 88870 w 1003413"/>
              <a:gd name="connsiteY3" fmla="*/ 1618263 h 2585929"/>
              <a:gd name="connsiteX4" fmla="*/ 115503 w 1003413"/>
              <a:gd name="connsiteY4" fmla="*/ 1751428 h 2585929"/>
              <a:gd name="connsiteX5" fmla="*/ 133258 w 1003413"/>
              <a:gd name="connsiteY5" fmla="*/ 1857960 h 2585929"/>
              <a:gd name="connsiteX6" fmla="*/ 159891 w 1003413"/>
              <a:gd name="connsiteY6" fmla="*/ 2000003 h 2585929"/>
              <a:gd name="connsiteX7" fmla="*/ 177647 w 1003413"/>
              <a:gd name="connsiteY7" fmla="*/ 2142045 h 2585929"/>
              <a:gd name="connsiteX8" fmla="*/ 195402 w 1003413"/>
              <a:gd name="connsiteY8" fmla="*/ 2168678 h 2585929"/>
              <a:gd name="connsiteX9" fmla="*/ 213157 w 1003413"/>
              <a:gd name="connsiteY9" fmla="*/ 2248578 h 2585929"/>
              <a:gd name="connsiteX10" fmla="*/ 230913 w 1003413"/>
              <a:gd name="connsiteY10" fmla="*/ 2319599 h 2585929"/>
              <a:gd name="connsiteX11" fmla="*/ 248668 w 1003413"/>
              <a:gd name="connsiteY11" fmla="*/ 2186434 h 2585929"/>
              <a:gd name="connsiteX12" fmla="*/ 239790 w 1003413"/>
              <a:gd name="connsiteY12" fmla="*/ 1742550 h 2585929"/>
              <a:gd name="connsiteX13" fmla="*/ 230913 w 1003413"/>
              <a:gd name="connsiteY13" fmla="*/ 1627141 h 2585929"/>
              <a:gd name="connsiteX14" fmla="*/ 222035 w 1003413"/>
              <a:gd name="connsiteY14" fmla="*/ 1440710 h 2585929"/>
              <a:gd name="connsiteX15" fmla="*/ 230913 w 1003413"/>
              <a:gd name="connsiteY15" fmla="*/ 677230 h 2585929"/>
              <a:gd name="connsiteX16" fmla="*/ 257546 w 1003413"/>
              <a:gd name="connsiteY16" fmla="*/ 508554 h 2585929"/>
              <a:gd name="connsiteX17" fmla="*/ 284179 w 1003413"/>
              <a:gd name="connsiteY17" fmla="*/ 455288 h 2585929"/>
              <a:gd name="connsiteX18" fmla="*/ 346322 w 1003413"/>
              <a:gd name="connsiteY18" fmla="*/ 437533 h 2585929"/>
              <a:gd name="connsiteX19" fmla="*/ 390711 w 1003413"/>
              <a:gd name="connsiteY19" fmla="*/ 446411 h 2585929"/>
              <a:gd name="connsiteX20" fmla="*/ 417344 w 1003413"/>
              <a:gd name="connsiteY20" fmla="*/ 499677 h 2585929"/>
              <a:gd name="connsiteX21" fmla="*/ 435099 w 1003413"/>
              <a:gd name="connsiteY21" fmla="*/ 526310 h 2585929"/>
              <a:gd name="connsiteX22" fmla="*/ 461732 w 1003413"/>
              <a:gd name="connsiteY22" fmla="*/ 623964 h 2585929"/>
              <a:gd name="connsiteX23" fmla="*/ 479487 w 1003413"/>
              <a:gd name="connsiteY23" fmla="*/ 739374 h 2585929"/>
              <a:gd name="connsiteX24" fmla="*/ 488365 w 1003413"/>
              <a:gd name="connsiteY24" fmla="*/ 828150 h 2585929"/>
              <a:gd name="connsiteX25" fmla="*/ 497243 w 1003413"/>
              <a:gd name="connsiteY25" fmla="*/ 1529486 h 2585929"/>
              <a:gd name="connsiteX26" fmla="*/ 506120 w 1003413"/>
              <a:gd name="connsiteY26" fmla="*/ 1600508 h 2585929"/>
              <a:gd name="connsiteX27" fmla="*/ 523876 w 1003413"/>
              <a:gd name="connsiteY27" fmla="*/ 1707040 h 2585929"/>
              <a:gd name="connsiteX28" fmla="*/ 532753 w 1003413"/>
              <a:gd name="connsiteY28" fmla="*/ 1769183 h 2585929"/>
              <a:gd name="connsiteX29" fmla="*/ 550509 w 1003413"/>
              <a:gd name="connsiteY29" fmla="*/ 1866838 h 2585929"/>
              <a:gd name="connsiteX30" fmla="*/ 568264 w 1003413"/>
              <a:gd name="connsiteY30" fmla="*/ 1937859 h 2585929"/>
              <a:gd name="connsiteX31" fmla="*/ 586019 w 1003413"/>
              <a:gd name="connsiteY31" fmla="*/ 1964492 h 2585929"/>
              <a:gd name="connsiteX32" fmla="*/ 648163 w 1003413"/>
              <a:gd name="connsiteY32" fmla="*/ 2017758 h 2585929"/>
              <a:gd name="connsiteX33" fmla="*/ 674796 w 1003413"/>
              <a:gd name="connsiteY33" fmla="*/ 2053269 h 2585929"/>
              <a:gd name="connsiteX34" fmla="*/ 710307 w 1003413"/>
              <a:gd name="connsiteY34" fmla="*/ 2106535 h 2585929"/>
              <a:gd name="connsiteX35" fmla="*/ 728062 w 1003413"/>
              <a:gd name="connsiteY35" fmla="*/ 2133168 h 2585929"/>
              <a:gd name="connsiteX36" fmla="*/ 754695 w 1003413"/>
              <a:gd name="connsiteY36" fmla="*/ 2168678 h 2585929"/>
              <a:gd name="connsiteX37" fmla="*/ 790206 w 1003413"/>
              <a:gd name="connsiteY37" fmla="*/ 2213067 h 2585929"/>
              <a:gd name="connsiteX38" fmla="*/ 807961 w 1003413"/>
              <a:gd name="connsiteY38" fmla="*/ 2195311 h 2585929"/>
              <a:gd name="connsiteX39" fmla="*/ 790206 w 1003413"/>
              <a:gd name="connsiteY39" fmla="*/ 2062146 h 2585929"/>
              <a:gd name="connsiteX40" fmla="*/ 772450 w 1003413"/>
              <a:gd name="connsiteY40" fmla="*/ 1991125 h 2585929"/>
              <a:gd name="connsiteX41" fmla="*/ 754695 w 1003413"/>
              <a:gd name="connsiteY41" fmla="*/ 1804694 h 2585929"/>
              <a:gd name="connsiteX42" fmla="*/ 745817 w 1003413"/>
              <a:gd name="connsiteY42" fmla="*/ 1689284 h 2585929"/>
              <a:gd name="connsiteX43" fmla="*/ 728062 w 1003413"/>
              <a:gd name="connsiteY43" fmla="*/ 1502853 h 2585929"/>
              <a:gd name="connsiteX44" fmla="*/ 719184 w 1003413"/>
              <a:gd name="connsiteY44" fmla="*/ 1396321 h 2585929"/>
              <a:gd name="connsiteX45" fmla="*/ 745817 w 1003413"/>
              <a:gd name="connsiteY45" fmla="*/ 1129991 h 2585929"/>
              <a:gd name="connsiteX46" fmla="*/ 781328 w 1003413"/>
              <a:gd name="connsiteY46" fmla="*/ 925804 h 2585929"/>
              <a:gd name="connsiteX47" fmla="*/ 719184 w 1003413"/>
              <a:gd name="connsiteY47" fmla="*/ 384267 h 2585929"/>
              <a:gd name="connsiteX48" fmla="*/ 736940 w 1003413"/>
              <a:gd name="connsiteY48" fmla="*/ 286612 h 2585929"/>
              <a:gd name="connsiteX49" fmla="*/ 745817 w 1003413"/>
              <a:gd name="connsiteY49" fmla="*/ 233346 h 2585929"/>
              <a:gd name="connsiteX50" fmla="*/ 754695 w 1003413"/>
              <a:gd name="connsiteY50" fmla="*/ 197836 h 2585929"/>
              <a:gd name="connsiteX51" fmla="*/ 763573 w 1003413"/>
              <a:gd name="connsiteY51" fmla="*/ 153447 h 2585929"/>
              <a:gd name="connsiteX52" fmla="*/ 1003270 w 1003413"/>
              <a:gd name="connsiteY52" fmla="*/ 339878 h 2585929"/>
              <a:gd name="connsiteX53" fmla="*/ 799083 w 1003413"/>
              <a:gd name="connsiteY53" fmla="*/ 29160 h 2585929"/>
              <a:gd name="connsiteX54" fmla="*/ 816839 w 1003413"/>
              <a:gd name="connsiteY54" fmla="*/ 11405 h 2585929"/>
              <a:gd name="connsiteX55" fmla="*/ 887860 w 1003413"/>
              <a:gd name="connsiteY55" fmla="*/ 2527 h 2585929"/>
              <a:gd name="connsiteX0" fmla="*/ 93 w 1501272"/>
              <a:gd name="connsiteY0" fmla="*/ 2591035 h 2591035"/>
              <a:gd name="connsiteX1" fmla="*/ 8971 w 1501272"/>
              <a:gd name="connsiteY1" fmla="*/ 1570103 h 2591035"/>
              <a:gd name="connsiteX2" fmla="*/ 44481 w 1501272"/>
              <a:gd name="connsiteY2" fmla="*/ 1587858 h 2591035"/>
              <a:gd name="connsiteX3" fmla="*/ 88870 w 1501272"/>
              <a:gd name="connsiteY3" fmla="*/ 1623369 h 2591035"/>
              <a:gd name="connsiteX4" fmla="*/ 115503 w 1501272"/>
              <a:gd name="connsiteY4" fmla="*/ 1756534 h 2591035"/>
              <a:gd name="connsiteX5" fmla="*/ 133258 w 1501272"/>
              <a:gd name="connsiteY5" fmla="*/ 1863066 h 2591035"/>
              <a:gd name="connsiteX6" fmla="*/ 159891 w 1501272"/>
              <a:gd name="connsiteY6" fmla="*/ 2005109 h 2591035"/>
              <a:gd name="connsiteX7" fmla="*/ 177647 w 1501272"/>
              <a:gd name="connsiteY7" fmla="*/ 2147151 h 2591035"/>
              <a:gd name="connsiteX8" fmla="*/ 195402 w 1501272"/>
              <a:gd name="connsiteY8" fmla="*/ 2173784 h 2591035"/>
              <a:gd name="connsiteX9" fmla="*/ 213157 w 1501272"/>
              <a:gd name="connsiteY9" fmla="*/ 2253684 h 2591035"/>
              <a:gd name="connsiteX10" fmla="*/ 230913 w 1501272"/>
              <a:gd name="connsiteY10" fmla="*/ 2324705 h 2591035"/>
              <a:gd name="connsiteX11" fmla="*/ 248668 w 1501272"/>
              <a:gd name="connsiteY11" fmla="*/ 2191540 h 2591035"/>
              <a:gd name="connsiteX12" fmla="*/ 239790 w 1501272"/>
              <a:gd name="connsiteY12" fmla="*/ 1747656 h 2591035"/>
              <a:gd name="connsiteX13" fmla="*/ 230913 w 1501272"/>
              <a:gd name="connsiteY13" fmla="*/ 1632247 h 2591035"/>
              <a:gd name="connsiteX14" fmla="*/ 222035 w 1501272"/>
              <a:gd name="connsiteY14" fmla="*/ 1445816 h 2591035"/>
              <a:gd name="connsiteX15" fmla="*/ 230913 w 1501272"/>
              <a:gd name="connsiteY15" fmla="*/ 682336 h 2591035"/>
              <a:gd name="connsiteX16" fmla="*/ 257546 w 1501272"/>
              <a:gd name="connsiteY16" fmla="*/ 513660 h 2591035"/>
              <a:gd name="connsiteX17" fmla="*/ 284179 w 1501272"/>
              <a:gd name="connsiteY17" fmla="*/ 460394 h 2591035"/>
              <a:gd name="connsiteX18" fmla="*/ 346322 w 1501272"/>
              <a:gd name="connsiteY18" fmla="*/ 442639 h 2591035"/>
              <a:gd name="connsiteX19" fmla="*/ 390711 w 1501272"/>
              <a:gd name="connsiteY19" fmla="*/ 451517 h 2591035"/>
              <a:gd name="connsiteX20" fmla="*/ 417344 w 1501272"/>
              <a:gd name="connsiteY20" fmla="*/ 504783 h 2591035"/>
              <a:gd name="connsiteX21" fmla="*/ 435099 w 1501272"/>
              <a:gd name="connsiteY21" fmla="*/ 531416 h 2591035"/>
              <a:gd name="connsiteX22" fmla="*/ 461732 w 1501272"/>
              <a:gd name="connsiteY22" fmla="*/ 629070 h 2591035"/>
              <a:gd name="connsiteX23" fmla="*/ 479487 w 1501272"/>
              <a:gd name="connsiteY23" fmla="*/ 744480 h 2591035"/>
              <a:gd name="connsiteX24" fmla="*/ 488365 w 1501272"/>
              <a:gd name="connsiteY24" fmla="*/ 833256 h 2591035"/>
              <a:gd name="connsiteX25" fmla="*/ 497243 w 1501272"/>
              <a:gd name="connsiteY25" fmla="*/ 1534592 h 2591035"/>
              <a:gd name="connsiteX26" fmla="*/ 506120 w 1501272"/>
              <a:gd name="connsiteY26" fmla="*/ 1605614 h 2591035"/>
              <a:gd name="connsiteX27" fmla="*/ 523876 w 1501272"/>
              <a:gd name="connsiteY27" fmla="*/ 1712146 h 2591035"/>
              <a:gd name="connsiteX28" fmla="*/ 532753 w 1501272"/>
              <a:gd name="connsiteY28" fmla="*/ 1774289 h 2591035"/>
              <a:gd name="connsiteX29" fmla="*/ 550509 w 1501272"/>
              <a:gd name="connsiteY29" fmla="*/ 1871944 h 2591035"/>
              <a:gd name="connsiteX30" fmla="*/ 568264 w 1501272"/>
              <a:gd name="connsiteY30" fmla="*/ 1942965 h 2591035"/>
              <a:gd name="connsiteX31" fmla="*/ 586019 w 1501272"/>
              <a:gd name="connsiteY31" fmla="*/ 1969598 h 2591035"/>
              <a:gd name="connsiteX32" fmla="*/ 648163 w 1501272"/>
              <a:gd name="connsiteY32" fmla="*/ 2022864 h 2591035"/>
              <a:gd name="connsiteX33" fmla="*/ 674796 w 1501272"/>
              <a:gd name="connsiteY33" fmla="*/ 2058375 h 2591035"/>
              <a:gd name="connsiteX34" fmla="*/ 710307 w 1501272"/>
              <a:gd name="connsiteY34" fmla="*/ 2111641 h 2591035"/>
              <a:gd name="connsiteX35" fmla="*/ 728062 w 1501272"/>
              <a:gd name="connsiteY35" fmla="*/ 2138274 h 2591035"/>
              <a:gd name="connsiteX36" fmla="*/ 754695 w 1501272"/>
              <a:gd name="connsiteY36" fmla="*/ 2173784 h 2591035"/>
              <a:gd name="connsiteX37" fmla="*/ 790206 w 1501272"/>
              <a:gd name="connsiteY37" fmla="*/ 2218173 h 2591035"/>
              <a:gd name="connsiteX38" fmla="*/ 807961 w 1501272"/>
              <a:gd name="connsiteY38" fmla="*/ 2200417 h 2591035"/>
              <a:gd name="connsiteX39" fmla="*/ 790206 w 1501272"/>
              <a:gd name="connsiteY39" fmla="*/ 2067252 h 2591035"/>
              <a:gd name="connsiteX40" fmla="*/ 772450 w 1501272"/>
              <a:gd name="connsiteY40" fmla="*/ 1996231 h 2591035"/>
              <a:gd name="connsiteX41" fmla="*/ 754695 w 1501272"/>
              <a:gd name="connsiteY41" fmla="*/ 1809800 h 2591035"/>
              <a:gd name="connsiteX42" fmla="*/ 745817 w 1501272"/>
              <a:gd name="connsiteY42" fmla="*/ 1694390 h 2591035"/>
              <a:gd name="connsiteX43" fmla="*/ 728062 w 1501272"/>
              <a:gd name="connsiteY43" fmla="*/ 1507959 h 2591035"/>
              <a:gd name="connsiteX44" fmla="*/ 719184 w 1501272"/>
              <a:gd name="connsiteY44" fmla="*/ 1401427 h 2591035"/>
              <a:gd name="connsiteX45" fmla="*/ 745817 w 1501272"/>
              <a:gd name="connsiteY45" fmla="*/ 1135097 h 2591035"/>
              <a:gd name="connsiteX46" fmla="*/ 781328 w 1501272"/>
              <a:gd name="connsiteY46" fmla="*/ 930910 h 2591035"/>
              <a:gd name="connsiteX47" fmla="*/ 719184 w 1501272"/>
              <a:gd name="connsiteY47" fmla="*/ 389373 h 2591035"/>
              <a:gd name="connsiteX48" fmla="*/ 736940 w 1501272"/>
              <a:gd name="connsiteY48" fmla="*/ 291718 h 2591035"/>
              <a:gd name="connsiteX49" fmla="*/ 745817 w 1501272"/>
              <a:gd name="connsiteY49" fmla="*/ 238452 h 2591035"/>
              <a:gd name="connsiteX50" fmla="*/ 754695 w 1501272"/>
              <a:gd name="connsiteY50" fmla="*/ 202942 h 2591035"/>
              <a:gd name="connsiteX51" fmla="*/ 763573 w 1501272"/>
              <a:gd name="connsiteY51" fmla="*/ 158553 h 2591035"/>
              <a:gd name="connsiteX52" fmla="*/ 1003270 w 1501272"/>
              <a:gd name="connsiteY52" fmla="*/ 344984 h 2591035"/>
              <a:gd name="connsiteX53" fmla="*/ 799083 w 1501272"/>
              <a:gd name="connsiteY53" fmla="*/ 34266 h 2591035"/>
              <a:gd name="connsiteX54" fmla="*/ 1500419 w 1501272"/>
              <a:gd name="connsiteY54" fmla="*/ 1303773 h 2591035"/>
              <a:gd name="connsiteX55" fmla="*/ 887860 w 1501272"/>
              <a:gd name="connsiteY55" fmla="*/ 7633 h 2591035"/>
              <a:gd name="connsiteX0" fmla="*/ 93 w 1501272"/>
              <a:gd name="connsiteY0" fmla="*/ 2583402 h 2583402"/>
              <a:gd name="connsiteX1" fmla="*/ 8971 w 1501272"/>
              <a:gd name="connsiteY1" fmla="*/ 1562470 h 2583402"/>
              <a:gd name="connsiteX2" fmla="*/ 44481 w 1501272"/>
              <a:gd name="connsiteY2" fmla="*/ 1580225 h 2583402"/>
              <a:gd name="connsiteX3" fmla="*/ 88870 w 1501272"/>
              <a:gd name="connsiteY3" fmla="*/ 1615736 h 2583402"/>
              <a:gd name="connsiteX4" fmla="*/ 115503 w 1501272"/>
              <a:gd name="connsiteY4" fmla="*/ 1748901 h 2583402"/>
              <a:gd name="connsiteX5" fmla="*/ 133258 w 1501272"/>
              <a:gd name="connsiteY5" fmla="*/ 1855433 h 2583402"/>
              <a:gd name="connsiteX6" fmla="*/ 159891 w 1501272"/>
              <a:gd name="connsiteY6" fmla="*/ 1997476 h 2583402"/>
              <a:gd name="connsiteX7" fmla="*/ 177647 w 1501272"/>
              <a:gd name="connsiteY7" fmla="*/ 2139518 h 2583402"/>
              <a:gd name="connsiteX8" fmla="*/ 195402 w 1501272"/>
              <a:gd name="connsiteY8" fmla="*/ 2166151 h 2583402"/>
              <a:gd name="connsiteX9" fmla="*/ 213157 w 1501272"/>
              <a:gd name="connsiteY9" fmla="*/ 2246051 h 2583402"/>
              <a:gd name="connsiteX10" fmla="*/ 230913 w 1501272"/>
              <a:gd name="connsiteY10" fmla="*/ 2317072 h 2583402"/>
              <a:gd name="connsiteX11" fmla="*/ 248668 w 1501272"/>
              <a:gd name="connsiteY11" fmla="*/ 2183907 h 2583402"/>
              <a:gd name="connsiteX12" fmla="*/ 239790 w 1501272"/>
              <a:gd name="connsiteY12" fmla="*/ 1740023 h 2583402"/>
              <a:gd name="connsiteX13" fmla="*/ 230913 w 1501272"/>
              <a:gd name="connsiteY13" fmla="*/ 1624614 h 2583402"/>
              <a:gd name="connsiteX14" fmla="*/ 222035 w 1501272"/>
              <a:gd name="connsiteY14" fmla="*/ 1438183 h 2583402"/>
              <a:gd name="connsiteX15" fmla="*/ 230913 w 1501272"/>
              <a:gd name="connsiteY15" fmla="*/ 674703 h 2583402"/>
              <a:gd name="connsiteX16" fmla="*/ 257546 w 1501272"/>
              <a:gd name="connsiteY16" fmla="*/ 506027 h 2583402"/>
              <a:gd name="connsiteX17" fmla="*/ 284179 w 1501272"/>
              <a:gd name="connsiteY17" fmla="*/ 452761 h 2583402"/>
              <a:gd name="connsiteX18" fmla="*/ 346322 w 1501272"/>
              <a:gd name="connsiteY18" fmla="*/ 435006 h 2583402"/>
              <a:gd name="connsiteX19" fmla="*/ 390711 w 1501272"/>
              <a:gd name="connsiteY19" fmla="*/ 443884 h 2583402"/>
              <a:gd name="connsiteX20" fmla="*/ 417344 w 1501272"/>
              <a:gd name="connsiteY20" fmla="*/ 497150 h 2583402"/>
              <a:gd name="connsiteX21" fmla="*/ 435099 w 1501272"/>
              <a:gd name="connsiteY21" fmla="*/ 523783 h 2583402"/>
              <a:gd name="connsiteX22" fmla="*/ 461732 w 1501272"/>
              <a:gd name="connsiteY22" fmla="*/ 621437 h 2583402"/>
              <a:gd name="connsiteX23" fmla="*/ 479487 w 1501272"/>
              <a:gd name="connsiteY23" fmla="*/ 736847 h 2583402"/>
              <a:gd name="connsiteX24" fmla="*/ 488365 w 1501272"/>
              <a:gd name="connsiteY24" fmla="*/ 825623 h 2583402"/>
              <a:gd name="connsiteX25" fmla="*/ 497243 w 1501272"/>
              <a:gd name="connsiteY25" fmla="*/ 1526959 h 2583402"/>
              <a:gd name="connsiteX26" fmla="*/ 506120 w 1501272"/>
              <a:gd name="connsiteY26" fmla="*/ 1597981 h 2583402"/>
              <a:gd name="connsiteX27" fmla="*/ 523876 w 1501272"/>
              <a:gd name="connsiteY27" fmla="*/ 1704513 h 2583402"/>
              <a:gd name="connsiteX28" fmla="*/ 532753 w 1501272"/>
              <a:gd name="connsiteY28" fmla="*/ 1766656 h 2583402"/>
              <a:gd name="connsiteX29" fmla="*/ 550509 w 1501272"/>
              <a:gd name="connsiteY29" fmla="*/ 1864311 h 2583402"/>
              <a:gd name="connsiteX30" fmla="*/ 568264 w 1501272"/>
              <a:gd name="connsiteY30" fmla="*/ 1935332 h 2583402"/>
              <a:gd name="connsiteX31" fmla="*/ 586019 w 1501272"/>
              <a:gd name="connsiteY31" fmla="*/ 1961965 h 2583402"/>
              <a:gd name="connsiteX32" fmla="*/ 648163 w 1501272"/>
              <a:gd name="connsiteY32" fmla="*/ 2015231 h 2583402"/>
              <a:gd name="connsiteX33" fmla="*/ 674796 w 1501272"/>
              <a:gd name="connsiteY33" fmla="*/ 2050742 h 2583402"/>
              <a:gd name="connsiteX34" fmla="*/ 710307 w 1501272"/>
              <a:gd name="connsiteY34" fmla="*/ 2104008 h 2583402"/>
              <a:gd name="connsiteX35" fmla="*/ 728062 w 1501272"/>
              <a:gd name="connsiteY35" fmla="*/ 2130641 h 2583402"/>
              <a:gd name="connsiteX36" fmla="*/ 754695 w 1501272"/>
              <a:gd name="connsiteY36" fmla="*/ 2166151 h 2583402"/>
              <a:gd name="connsiteX37" fmla="*/ 790206 w 1501272"/>
              <a:gd name="connsiteY37" fmla="*/ 2210540 h 2583402"/>
              <a:gd name="connsiteX38" fmla="*/ 807961 w 1501272"/>
              <a:gd name="connsiteY38" fmla="*/ 2192784 h 2583402"/>
              <a:gd name="connsiteX39" fmla="*/ 790206 w 1501272"/>
              <a:gd name="connsiteY39" fmla="*/ 2059619 h 2583402"/>
              <a:gd name="connsiteX40" fmla="*/ 772450 w 1501272"/>
              <a:gd name="connsiteY40" fmla="*/ 1988598 h 2583402"/>
              <a:gd name="connsiteX41" fmla="*/ 754695 w 1501272"/>
              <a:gd name="connsiteY41" fmla="*/ 1802167 h 2583402"/>
              <a:gd name="connsiteX42" fmla="*/ 745817 w 1501272"/>
              <a:gd name="connsiteY42" fmla="*/ 1686757 h 2583402"/>
              <a:gd name="connsiteX43" fmla="*/ 728062 w 1501272"/>
              <a:gd name="connsiteY43" fmla="*/ 1500326 h 2583402"/>
              <a:gd name="connsiteX44" fmla="*/ 719184 w 1501272"/>
              <a:gd name="connsiteY44" fmla="*/ 1393794 h 2583402"/>
              <a:gd name="connsiteX45" fmla="*/ 745817 w 1501272"/>
              <a:gd name="connsiteY45" fmla="*/ 1127464 h 2583402"/>
              <a:gd name="connsiteX46" fmla="*/ 781328 w 1501272"/>
              <a:gd name="connsiteY46" fmla="*/ 923277 h 2583402"/>
              <a:gd name="connsiteX47" fmla="*/ 719184 w 1501272"/>
              <a:gd name="connsiteY47" fmla="*/ 381740 h 2583402"/>
              <a:gd name="connsiteX48" fmla="*/ 736940 w 1501272"/>
              <a:gd name="connsiteY48" fmla="*/ 284085 h 2583402"/>
              <a:gd name="connsiteX49" fmla="*/ 745817 w 1501272"/>
              <a:gd name="connsiteY49" fmla="*/ 230819 h 2583402"/>
              <a:gd name="connsiteX50" fmla="*/ 754695 w 1501272"/>
              <a:gd name="connsiteY50" fmla="*/ 195309 h 2583402"/>
              <a:gd name="connsiteX51" fmla="*/ 763573 w 1501272"/>
              <a:gd name="connsiteY51" fmla="*/ 150920 h 2583402"/>
              <a:gd name="connsiteX52" fmla="*/ 1003270 w 1501272"/>
              <a:gd name="connsiteY52" fmla="*/ 337351 h 2583402"/>
              <a:gd name="connsiteX53" fmla="*/ 1260722 w 1501272"/>
              <a:gd name="connsiteY53" fmla="*/ 763479 h 2583402"/>
              <a:gd name="connsiteX54" fmla="*/ 1500419 w 1501272"/>
              <a:gd name="connsiteY54" fmla="*/ 1296140 h 2583402"/>
              <a:gd name="connsiteX55" fmla="*/ 887860 w 1501272"/>
              <a:gd name="connsiteY55" fmla="*/ 0 h 2583402"/>
              <a:gd name="connsiteX0" fmla="*/ 93 w 1635498"/>
              <a:gd name="connsiteY0" fmla="*/ 2583402 h 2583402"/>
              <a:gd name="connsiteX1" fmla="*/ 8971 w 1635498"/>
              <a:gd name="connsiteY1" fmla="*/ 1562470 h 2583402"/>
              <a:gd name="connsiteX2" fmla="*/ 44481 w 1635498"/>
              <a:gd name="connsiteY2" fmla="*/ 1580225 h 2583402"/>
              <a:gd name="connsiteX3" fmla="*/ 88870 w 1635498"/>
              <a:gd name="connsiteY3" fmla="*/ 1615736 h 2583402"/>
              <a:gd name="connsiteX4" fmla="*/ 115503 w 1635498"/>
              <a:gd name="connsiteY4" fmla="*/ 1748901 h 2583402"/>
              <a:gd name="connsiteX5" fmla="*/ 133258 w 1635498"/>
              <a:gd name="connsiteY5" fmla="*/ 1855433 h 2583402"/>
              <a:gd name="connsiteX6" fmla="*/ 159891 w 1635498"/>
              <a:gd name="connsiteY6" fmla="*/ 1997476 h 2583402"/>
              <a:gd name="connsiteX7" fmla="*/ 177647 w 1635498"/>
              <a:gd name="connsiteY7" fmla="*/ 2139518 h 2583402"/>
              <a:gd name="connsiteX8" fmla="*/ 195402 w 1635498"/>
              <a:gd name="connsiteY8" fmla="*/ 2166151 h 2583402"/>
              <a:gd name="connsiteX9" fmla="*/ 213157 w 1635498"/>
              <a:gd name="connsiteY9" fmla="*/ 2246051 h 2583402"/>
              <a:gd name="connsiteX10" fmla="*/ 230913 w 1635498"/>
              <a:gd name="connsiteY10" fmla="*/ 2317072 h 2583402"/>
              <a:gd name="connsiteX11" fmla="*/ 248668 w 1635498"/>
              <a:gd name="connsiteY11" fmla="*/ 2183907 h 2583402"/>
              <a:gd name="connsiteX12" fmla="*/ 239790 w 1635498"/>
              <a:gd name="connsiteY12" fmla="*/ 1740023 h 2583402"/>
              <a:gd name="connsiteX13" fmla="*/ 230913 w 1635498"/>
              <a:gd name="connsiteY13" fmla="*/ 1624614 h 2583402"/>
              <a:gd name="connsiteX14" fmla="*/ 222035 w 1635498"/>
              <a:gd name="connsiteY14" fmla="*/ 1438183 h 2583402"/>
              <a:gd name="connsiteX15" fmla="*/ 230913 w 1635498"/>
              <a:gd name="connsiteY15" fmla="*/ 674703 h 2583402"/>
              <a:gd name="connsiteX16" fmla="*/ 257546 w 1635498"/>
              <a:gd name="connsiteY16" fmla="*/ 506027 h 2583402"/>
              <a:gd name="connsiteX17" fmla="*/ 284179 w 1635498"/>
              <a:gd name="connsiteY17" fmla="*/ 452761 h 2583402"/>
              <a:gd name="connsiteX18" fmla="*/ 346322 w 1635498"/>
              <a:gd name="connsiteY18" fmla="*/ 435006 h 2583402"/>
              <a:gd name="connsiteX19" fmla="*/ 390711 w 1635498"/>
              <a:gd name="connsiteY19" fmla="*/ 443884 h 2583402"/>
              <a:gd name="connsiteX20" fmla="*/ 417344 w 1635498"/>
              <a:gd name="connsiteY20" fmla="*/ 497150 h 2583402"/>
              <a:gd name="connsiteX21" fmla="*/ 435099 w 1635498"/>
              <a:gd name="connsiteY21" fmla="*/ 523783 h 2583402"/>
              <a:gd name="connsiteX22" fmla="*/ 461732 w 1635498"/>
              <a:gd name="connsiteY22" fmla="*/ 621437 h 2583402"/>
              <a:gd name="connsiteX23" fmla="*/ 479487 w 1635498"/>
              <a:gd name="connsiteY23" fmla="*/ 736847 h 2583402"/>
              <a:gd name="connsiteX24" fmla="*/ 488365 w 1635498"/>
              <a:gd name="connsiteY24" fmla="*/ 825623 h 2583402"/>
              <a:gd name="connsiteX25" fmla="*/ 497243 w 1635498"/>
              <a:gd name="connsiteY25" fmla="*/ 1526959 h 2583402"/>
              <a:gd name="connsiteX26" fmla="*/ 506120 w 1635498"/>
              <a:gd name="connsiteY26" fmla="*/ 1597981 h 2583402"/>
              <a:gd name="connsiteX27" fmla="*/ 523876 w 1635498"/>
              <a:gd name="connsiteY27" fmla="*/ 1704513 h 2583402"/>
              <a:gd name="connsiteX28" fmla="*/ 532753 w 1635498"/>
              <a:gd name="connsiteY28" fmla="*/ 1766656 h 2583402"/>
              <a:gd name="connsiteX29" fmla="*/ 550509 w 1635498"/>
              <a:gd name="connsiteY29" fmla="*/ 1864311 h 2583402"/>
              <a:gd name="connsiteX30" fmla="*/ 568264 w 1635498"/>
              <a:gd name="connsiteY30" fmla="*/ 1935332 h 2583402"/>
              <a:gd name="connsiteX31" fmla="*/ 586019 w 1635498"/>
              <a:gd name="connsiteY31" fmla="*/ 1961965 h 2583402"/>
              <a:gd name="connsiteX32" fmla="*/ 648163 w 1635498"/>
              <a:gd name="connsiteY32" fmla="*/ 2015231 h 2583402"/>
              <a:gd name="connsiteX33" fmla="*/ 674796 w 1635498"/>
              <a:gd name="connsiteY33" fmla="*/ 2050742 h 2583402"/>
              <a:gd name="connsiteX34" fmla="*/ 710307 w 1635498"/>
              <a:gd name="connsiteY34" fmla="*/ 2104008 h 2583402"/>
              <a:gd name="connsiteX35" fmla="*/ 728062 w 1635498"/>
              <a:gd name="connsiteY35" fmla="*/ 2130641 h 2583402"/>
              <a:gd name="connsiteX36" fmla="*/ 754695 w 1635498"/>
              <a:gd name="connsiteY36" fmla="*/ 2166151 h 2583402"/>
              <a:gd name="connsiteX37" fmla="*/ 790206 w 1635498"/>
              <a:gd name="connsiteY37" fmla="*/ 2210540 h 2583402"/>
              <a:gd name="connsiteX38" fmla="*/ 807961 w 1635498"/>
              <a:gd name="connsiteY38" fmla="*/ 2192784 h 2583402"/>
              <a:gd name="connsiteX39" fmla="*/ 790206 w 1635498"/>
              <a:gd name="connsiteY39" fmla="*/ 2059619 h 2583402"/>
              <a:gd name="connsiteX40" fmla="*/ 772450 w 1635498"/>
              <a:gd name="connsiteY40" fmla="*/ 1988598 h 2583402"/>
              <a:gd name="connsiteX41" fmla="*/ 754695 w 1635498"/>
              <a:gd name="connsiteY41" fmla="*/ 1802167 h 2583402"/>
              <a:gd name="connsiteX42" fmla="*/ 745817 w 1635498"/>
              <a:gd name="connsiteY42" fmla="*/ 1686757 h 2583402"/>
              <a:gd name="connsiteX43" fmla="*/ 728062 w 1635498"/>
              <a:gd name="connsiteY43" fmla="*/ 1500326 h 2583402"/>
              <a:gd name="connsiteX44" fmla="*/ 719184 w 1635498"/>
              <a:gd name="connsiteY44" fmla="*/ 1393794 h 2583402"/>
              <a:gd name="connsiteX45" fmla="*/ 745817 w 1635498"/>
              <a:gd name="connsiteY45" fmla="*/ 1127464 h 2583402"/>
              <a:gd name="connsiteX46" fmla="*/ 781328 w 1635498"/>
              <a:gd name="connsiteY46" fmla="*/ 923277 h 2583402"/>
              <a:gd name="connsiteX47" fmla="*/ 719184 w 1635498"/>
              <a:gd name="connsiteY47" fmla="*/ 381740 h 2583402"/>
              <a:gd name="connsiteX48" fmla="*/ 736940 w 1635498"/>
              <a:gd name="connsiteY48" fmla="*/ 284085 h 2583402"/>
              <a:gd name="connsiteX49" fmla="*/ 745817 w 1635498"/>
              <a:gd name="connsiteY49" fmla="*/ 230819 h 2583402"/>
              <a:gd name="connsiteX50" fmla="*/ 754695 w 1635498"/>
              <a:gd name="connsiteY50" fmla="*/ 195309 h 2583402"/>
              <a:gd name="connsiteX51" fmla="*/ 763573 w 1635498"/>
              <a:gd name="connsiteY51" fmla="*/ 150920 h 2583402"/>
              <a:gd name="connsiteX52" fmla="*/ 1003270 w 1635498"/>
              <a:gd name="connsiteY52" fmla="*/ 337351 h 2583402"/>
              <a:gd name="connsiteX53" fmla="*/ 1615828 w 1635498"/>
              <a:gd name="connsiteY53" fmla="*/ 843378 h 2583402"/>
              <a:gd name="connsiteX54" fmla="*/ 1500419 w 1635498"/>
              <a:gd name="connsiteY54" fmla="*/ 1296140 h 2583402"/>
              <a:gd name="connsiteX55" fmla="*/ 887860 w 1635498"/>
              <a:gd name="connsiteY55" fmla="*/ 0 h 2583402"/>
              <a:gd name="connsiteX0" fmla="*/ 93 w 1748994"/>
              <a:gd name="connsiteY0" fmla="*/ 2450237 h 2450237"/>
              <a:gd name="connsiteX1" fmla="*/ 8971 w 1748994"/>
              <a:gd name="connsiteY1" fmla="*/ 1429305 h 2450237"/>
              <a:gd name="connsiteX2" fmla="*/ 44481 w 1748994"/>
              <a:gd name="connsiteY2" fmla="*/ 1447060 h 2450237"/>
              <a:gd name="connsiteX3" fmla="*/ 88870 w 1748994"/>
              <a:gd name="connsiteY3" fmla="*/ 1482571 h 2450237"/>
              <a:gd name="connsiteX4" fmla="*/ 115503 w 1748994"/>
              <a:gd name="connsiteY4" fmla="*/ 1615736 h 2450237"/>
              <a:gd name="connsiteX5" fmla="*/ 133258 w 1748994"/>
              <a:gd name="connsiteY5" fmla="*/ 1722268 h 2450237"/>
              <a:gd name="connsiteX6" fmla="*/ 159891 w 1748994"/>
              <a:gd name="connsiteY6" fmla="*/ 1864311 h 2450237"/>
              <a:gd name="connsiteX7" fmla="*/ 177647 w 1748994"/>
              <a:gd name="connsiteY7" fmla="*/ 2006353 h 2450237"/>
              <a:gd name="connsiteX8" fmla="*/ 195402 w 1748994"/>
              <a:gd name="connsiteY8" fmla="*/ 2032986 h 2450237"/>
              <a:gd name="connsiteX9" fmla="*/ 213157 w 1748994"/>
              <a:gd name="connsiteY9" fmla="*/ 2112886 h 2450237"/>
              <a:gd name="connsiteX10" fmla="*/ 230913 w 1748994"/>
              <a:gd name="connsiteY10" fmla="*/ 2183907 h 2450237"/>
              <a:gd name="connsiteX11" fmla="*/ 248668 w 1748994"/>
              <a:gd name="connsiteY11" fmla="*/ 2050742 h 2450237"/>
              <a:gd name="connsiteX12" fmla="*/ 239790 w 1748994"/>
              <a:gd name="connsiteY12" fmla="*/ 1606858 h 2450237"/>
              <a:gd name="connsiteX13" fmla="*/ 230913 w 1748994"/>
              <a:gd name="connsiteY13" fmla="*/ 1491449 h 2450237"/>
              <a:gd name="connsiteX14" fmla="*/ 222035 w 1748994"/>
              <a:gd name="connsiteY14" fmla="*/ 1305018 h 2450237"/>
              <a:gd name="connsiteX15" fmla="*/ 230913 w 1748994"/>
              <a:gd name="connsiteY15" fmla="*/ 541538 h 2450237"/>
              <a:gd name="connsiteX16" fmla="*/ 257546 w 1748994"/>
              <a:gd name="connsiteY16" fmla="*/ 372862 h 2450237"/>
              <a:gd name="connsiteX17" fmla="*/ 284179 w 1748994"/>
              <a:gd name="connsiteY17" fmla="*/ 319596 h 2450237"/>
              <a:gd name="connsiteX18" fmla="*/ 346322 w 1748994"/>
              <a:gd name="connsiteY18" fmla="*/ 301841 h 2450237"/>
              <a:gd name="connsiteX19" fmla="*/ 390711 w 1748994"/>
              <a:gd name="connsiteY19" fmla="*/ 310719 h 2450237"/>
              <a:gd name="connsiteX20" fmla="*/ 417344 w 1748994"/>
              <a:gd name="connsiteY20" fmla="*/ 363985 h 2450237"/>
              <a:gd name="connsiteX21" fmla="*/ 435099 w 1748994"/>
              <a:gd name="connsiteY21" fmla="*/ 390618 h 2450237"/>
              <a:gd name="connsiteX22" fmla="*/ 461732 w 1748994"/>
              <a:gd name="connsiteY22" fmla="*/ 488272 h 2450237"/>
              <a:gd name="connsiteX23" fmla="*/ 479487 w 1748994"/>
              <a:gd name="connsiteY23" fmla="*/ 603682 h 2450237"/>
              <a:gd name="connsiteX24" fmla="*/ 488365 w 1748994"/>
              <a:gd name="connsiteY24" fmla="*/ 692458 h 2450237"/>
              <a:gd name="connsiteX25" fmla="*/ 497243 w 1748994"/>
              <a:gd name="connsiteY25" fmla="*/ 1393794 h 2450237"/>
              <a:gd name="connsiteX26" fmla="*/ 506120 w 1748994"/>
              <a:gd name="connsiteY26" fmla="*/ 1464816 h 2450237"/>
              <a:gd name="connsiteX27" fmla="*/ 523876 w 1748994"/>
              <a:gd name="connsiteY27" fmla="*/ 1571348 h 2450237"/>
              <a:gd name="connsiteX28" fmla="*/ 532753 w 1748994"/>
              <a:gd name="connsiteY28" fmla="*/ 1633491 h 2450237"/>
              <a:gd name="connsiteX29" fmla="*/ 550509 w 1748994"/>
              <a:gd name="connsiteY29" fmla="*/ 1731146 h 2450237"/>
              <a:gd name="connsiteX30" fmla="*/ 568264 w 1748994"/>
              <a:gd name="connsiteY30" fmla="*/ 1802167 h 2450237"/>
              <a:gd name="connsiteX31" fmla="*/ 586019 w 1748994"/>
              <a:gd name="connsiteY31" fmla="*/ 1828800 h 2450237"/>
              <a:gd name="connsiteX32" fmla="*/ 648163 w 1748994"/>
              <a:gd name="connsiteY32" fmla="*/ 1882066 h 2450237"/>
              <a:gd name="connsiteX33" fmla="*/ 674796 w 1748994"/>
              <a:gd name="connsiteY33" fmla="*/ 1917577 h 2450237"/>
              <a:gd name="connsiteX34" fmla="*/ 710307 w 1748994"/>
              <a:gd name="connsiteY34" fmla="*/ 1970843 h 2450237"/>
              <a:gd name="connsiteX35" fmla="*/ 728062 w 1748994"/>
              <a:gd name="connsiteY35" fmla="*/ 1997476 h 2450237"/>
              <a:gd name="connsiteX36" fmla="*/ 754695 w 1748994"/>
              <a:gd name="connsiteY36" fmla="*/ 2032986 h 2450237"/>
              <a:gd name="connsiteX37" fmla="*/ 790206 w 1748994"/>
              <a:gd name="connsiteY37" fmla="*/ 2077375 h 2450237"/>
              <a:gd name="connsiteX38" fmla="*/ 807961 w 1748994"/>
              <a:gd name="connsiteY38" fmla="*/ 2059619 h 2450237"/>
              <a:gd name="connsiteX39" fmla="*/ 790206 w 1748994"/>
              <a:gd name="connsiteY39" fmla="*/ 1926454 h 2450237"/>
              <a:gd name="connsiteX40" fmla="*/ 772450 w 1748994"/>
              <a:gd name="connsiteY40" fmla="*/ 1855433 h 2450237"/>
              <a:gd name="connsiteX41" fmla="*/ 754695 w 1748994"/>
              <a:gd name="connsiteY41" fmla="*/ 1669002 h 2450237"/>
              <a:gd name="connsiteX42" fmla="*/ 745817 w 1748994"/>
              <a:gd name="connsiteY42" fmla="*/ 1553592 h 2450237"/>
              <a:gd name="connsiteX43" fmla="*/ 728062 w 1748994"/>
              <a:gd name="connsiteY43" fmla="*/ 1367161 h 2450237"/>
              <a:gd name="connsiteX44" fmla="*/ 719184 w 1748994"/>
              <a:gd name="connsiteY44" fmla="*/ 1260629 h 2450237"/>
              <a:gd name="connsiteX45" fmla="*/ 745817 w 1748994"/>
              <a:gd name="connsiteY45" fmla="*/ 994299 h 2450237"/>
              <a:gd name="connsiteX46" fmla="*/ 781328 w 1748994"/>
              <a:gd name="connsiteY46" fmla="*/ 790112 h 2450237"/>
              <a:gd name="connsiteX47" fmla="*/ 719184 w 1748994"/>
              <a:gd name="connsiteY47" fmla="*/ 248575 h 2450237"/>
              <a:gd name="connsiteX48" fmla="*/ 736940 w 1748994"/>
              <a:gd name="connsiteY48" fmla="*/ 150920 h 2450237"/>
              <a:gd name="connsiteX49" fmla="*/ 745817 w 1748994"/>
              <a:gd name="connsiteY49" fmla="*/ 97654 h 2450237"/>
              <a:gd name="connsiteX50" fmla="*/ 754695 w 1748994"/>
              <a:gd name="connsiteY50" fmla="*/ 62144 h 2450237"/>
              <a:gd name="connsiteX51" fmla="*/ 763573 w 1748994"/>
              <a:gd name="connsiteY51" fmla="*/ 17755 h 2450237"/>
              <a:gd name="connsiteX52" fmla="*/ 1003270 w 1748994"/>
              <a:gd name="connsiteY52" fmla="*/ 204186 h 2450237"/>
              <a:gd name="connsiteX53" fmla="*/ 1615828 w 1748994"/>
              <a:gd name="connsiteY53" fmla="*/ 710213 h 2450237"/>
              <a:gd name="connsiteX54" fmla="*/ 1500419 w 1748994"/>
              <a:gd name="connsiteY54" fmla="*/ 1162975 h 2450237"/>
              <a:gd name="connsiteX55" fmla="*/ 1748994 w 1748994"/>
              <a:gd name="connsiteY55" fmla="*/ 0 h 2450237"/>
              <a:gd name="connsiteX0" fmla="*/ 93 w 1748994"/>
              <a:gd name="connsiteY0" fmla="*/ 2450237 h 2450237"/>
              <a:gd name="connsiteX1" fmla="*/ 8971 w 1748994"/>
              <a:gd name="connsiteY1" fmla="*/ 1429305 h 2450237"/>
              <a:gd name="connsiteX2" fmla="*/ 44481 w 1748994"/>
              <a:gd name="connsiteY2" fmla="*/ 1447060 h 2450237"/>
              <a:gd name="connsiteX3" fmla="*/ 88870 w 1748994"/>
              <a:gd name="connsiteY3" fmla="*/ 1482571 h 2450237"/>
              <a:gd name="connsiteX4" fmla="*/ 115503 w 1748994"/>
              <a:gd name="connsiteY4" fmla="*/ 1615736 h 2450237"/>
              <a:gd name="connsiteX5" fmla="*/ 133258 w 1748994"/>
              <a:gd name="connsiteY5" fmla="*/ 1722268 h 2450237"/>
              <a:gd name="connsiteX6" fmla="*/ 159891 w 1748994"/>
              <a:gd name="connsiteY6" fmla="*/ 1864311 h 2450237"/>
              <a:gd name="connsiteX7" fmla="*/ 177647 w 1748994"/>
              <a:gd name="connsiteY7" fmla="*/ 2006353 h 2450237"/>
              <a:gd name="connsiteX8" fmla="*/ 195402 w 1748994"/>
              <a:gd name="connsiteY8" fmla="*/ 2032986 h 2450237"/>
              <a:gd name="connsiteX9" fmla="*/ 213157 w 1748994"/>
              <a:gd name="connsiteY9" fmla="*/ 2112886 h 2450237"/>
              <a:gd name="connsiteX10" fmla="*/ 230913 w 1748994"/>
              <a:gd name="connsiteY10" fmla="*/ 2183907 h 2450237"/>
              <a:gd name="connsiteX11" fmla="*/ 248668 w 1748994"/>
              <a:gd name="connsiteY11" fmla="*/ 2050742 h 2450237"/>
              <a:gd name="connsiteX12" fmla="*/ 239790 w 1748994"/>
              <a:gd name="connsiteY12" fmla="*/ 1606858 h 2450237"/>
              <a:gd name="connsiteX13" fmla="*/ 230913 w 1748994"/>
              <a:gd name="connsiteY13" fmla="*/ 1491449 h 2450237"/>
              <a:gd name="connsiteX14" fmla="*/ 222035 w 1748994"/>
              <a:gd name="connsiteY14" fmla="*/ 1305018 h 2450237"/>
              <a:gd name="connsiteX15" fmla="*/ 230913 w 1748994"/>
              <a:gd name="connsiteY15" fmla="*/ 541538 h 2450237"/>
              <a:gd name="connsiteX16" fmla="*/ 257546 w 1748994"/>
              <a:gd name="connsiteY16" fmla="*/ 372862 h 2450237"/>
              <a:gd name="connsiteX17" fmla="*/ 284179 w 1748994"/>
              <a:gd name="connsiteY17" fmla="*/ 319596 h 2450237"/>
              <a:gd name="connsiteX18" fmla="*/ 346322 w 1748994"/>
              <a:gd name="connsiteY18" fmla="*/ 301841 h 2450237"/>
              <a:gd name="connsiteX19" fmla="*/ 390711 w 1748994"/>
              <a:gd name="connsiteY19" fmla="*/ 310719 h 2450237"/>
              <a:gd name="connsiteX20" fmla="*/ 417344 w 1748994"/>
              <a:gd name="connsiteY20" fmla="*/ 363985 h 2450237"/>
              <a:gd name="connsiteX21" fmla="*/ 435099 w 1748994"/>
              <a:gd name="connsiteY21" fmla="*/ 390618 h 2450237"/>
              <a:gd name="connsiteX22" fmla="*/ 461732 w 1748994"/>
              <a:gd name="connsiteY22" fmla="*/ 488272 h 2450237"/>
              <a:gd name="connsiteX23" fmla="*/ 479487 w 1748994"/>
              <a:gd name="connsiteY23" fmla="*/ 603682 h 2450237"/>
              <a:gd name="connsiteX24" fmla="*/ 488365 w 1748994"/>
              <a:gd name="connsiteY24" fmla="*/ 692458 h 2450237"/>
              <a:gd name="connsiteX25" fmla="*/ 497243 w 1748994"/>
              <a:gd name="connsiteY25" fmla="*/ 1393794 h 2450237"/>
              <a:gd name="connsiteX26" fmla="*/ 506120 w 1748994"/>
              <a:gd name="connsiteY26" fmla="*/ 1464816 h 2450237"/>
              <a:gd name="connsiteX27" fmla="*/ 523876 w 1748994"/>
              <a:gd name="connsiteY27" fmla="*/ 1571348 h 2450237"/>
              <a:gd name="connsiteX28" fmla="*/ 532753 w 1748994"/>
              <a:gd name="connsiteY28" fmla="*/ 1633491 h 2450237"/>
              <a:gd name="connsiteX29" fmla="*/ 550509 w 1748994"/>
              <a:gd name="connsiteY29" fmla="*/ 1731146 h 2450237"/>
              <a:gd name="connsiteX30" fmla="*/ 568264 w 1748994"/>
              <a:gd name="connsiteY30" fmla="*/ 1802167 h 2450237"/>
              <a:gd name="connsiteX31" fmla="*/ 586019 w 1748994"/>
              <a:gd name="connsiteY31" fmla="*/ 1828800 h 2450237"/>
              <a:gd name="connsiteX32" fmla="*/ 648163 w 1748994"/>
              <a:gd name="connsiteY32" fmla="*/ 1882066 h 2450237"/>
              <a:gd name="connsiteX33" fmla="*/ 674796 w 1748994"/>
              <a:gd name="connsiteY33" fmla="*/ 1917577 h 2450237"/>
              <a:gd name="connsiteX34" fmla="*/ 710307 w 1748994"/>
              <a:gd name="connsiteY34" fmla="*/ 1970843 h 2450237"/>
              <a:gd name="connsiteX35" fmla="*/ 728062 w 1748994"/>
              <a:gd name="connsiteY35" fmla="*/ 1997476 h 2450237"/>
              <a:gd name="connsiteX36" fmla="*/ 754695 w 1748994"/>
              <a:gd name="connsiteY36" fmla="*/ 2032986 h 2450237"/>
              <a:gd name="connsiteX37" fmla="*/ 790206 w 1748994"/>
              <a:gd name="connsiteY37" fmla="*/ 2077375 h 2450237"/>
              <a:gd name="connsiteX38" fmla="*/ 807961 w 1748994"/>
              <a:gd name="connsiteY38" fmla="*/ 2059619 h 2450237"/>
              <a:gd name="connsiteX39" fmla="*/ 790206 w 1748994"/>
              <a:gd name="connsiteY39" fmla="*/ 1926454 h 2450237"/>
              <a:gd name="connsiteX40" fmla="*/ 772450 w 1748994"/>
              <a:gd name="connsiteY40" fmla="*/ 1855433 h 2450237"/>
              <a:gd name="connsiteX41" fmla="*/ 754695 w 1748994"/>
              <a:gd name="connsiteY41" fmla="*/ 1669002 h 2450237"/>
              <a:gd name="connsiteX42" fmla="*/ 745817 w 1748994"/>
              <a:gd name="connsiteY42" fmla="*/ 1553592 h 2450237"/>
              <a:gd name="connsiteX43" fmla="*/ 728062 w 1748994"/>
              <a:gd name="connsiteY43" fmla="*/ 1367161 h 2450237"/>
              <a:gd name="connsiteX44" fmla="*/ 719184 w 1748994"/>
              <a:gd name="connsiteY44" fmla="*/ 1260629 h 2450237"/>
              <a:gd name="connsiteX45" fmla="*/ 745817 w 1748994"/>
              <a:gd name="connsiteY45" fmla="*/ 994299 h 2450237"/>
              <a:gd name="connsiteX46" fmla="*/ 781328 w 1748994"/>
              <a:gd name="connsiteY46" fmla="*/ 790112 h 2450237"/>
              <a:gd name="connsiteX47" fmla="*/ 719184 w 1748994"/>
              <a:gd name="connsiteY47" fmla="*/ 248575 h 2450237"/>
              <a:gd name="connsiteX48" fmla="*/ 736940 w 1748994"/>
              <a:gd name="connsiteY48" fmla="*/ 150920 h 2450237"/>
              <a:gd name="connsiteX49" fmla="*/ 745817 w 1748994"/>
              <a:gd name="connsiteY49" fmla="*/ 97654 h 2450237"/>
              <a:gd name="connsiteX50" fmla="*/ 754695 w 1748994"/>
              <a:gd name="connsiteY50" fmla="*/ 62144 h 2450237"/>
              <a:gd name="connsiteX51" fmla="*/ 763573 w 1748994"/>
              <a:gd name="connsiteY51" fmla="*/ 17755 h 2450237"/>
              <a:gd name="connsiteX52" fmla="*/ 1003270 w 1748994"/>
              <a:gd name="connsiteY52" fmla="*/ 204186 h 2450237"/>
              <a:gd name="connsiteX53" fmla="*/ 1296232 w 1748994"/>
              <a:gd name="connsiteY53" fmla="*/ 745724 h 2450237"/>
              <a:gd name="connsiteX54" fmla="*/ 1500419 w 1748994"/>
              <a:gd name="connsiteY54" fmla="*/ 1162975 h 2450237"/>
              <a:gd name="connsiteX55" fmla="*/ 1748994 w 1748994"/>
              <a:gd name="connsiteY55" fmla="*/ 0 h 2450237"/>
              <a:gd name="connsiteX0" fmla="*/ 93 w 1748994"/>
              <a:gd name="connsiteY0" fmla="*/ 2450237 h 2450237"/>
              <a:gd name="connsiteX1" fmla="*/ 8971 w 1748994"/>
              <a:gd name="connsiteY1" fmla="*/ 1429305 h 2450237"/>
              <a:gd name="connsiteX2" fmla="*/ 44481 w 1748994"/>
              <a:gd name="connsiteY2" fmla="*/ 1447060 h 2450237"/>
              <a:gd name="connsiteX3" fmla="*/ 88870 w 1748994"/>
              <a:gd name="connsiteY3" fmla="*/ 1482571 h 2450237"/>
              <a:gd name="connsiteX4" fmla="*/ 115503 w 1748994"/>
              <a:gd name="connsiteY4" fmla="*/ 1615736 h 2450237"/>
              <a:gd name="connsiteX5" fmla="*/ 133258 w 1748994"/>
              <a:gd name="connsiteY5" fmla="*/ 1722268 h 2450237"/>
              <a:gd name="connsiteX6" fmla="*/ 159891 w 1748994"/>
              <a:gd name="connsiteY6" fmla="*/ 1864311 h 2450237"/>
              <a:gd name="connsiteX7" fmla="*/ 177647 w 1748994"/>
              <a:gd name="connsiteY7" fmla="*/ 2006353 h 2450237"/>
              <a:gd name="connsiteX8" fmla="*/ 195402 w 1748994"/>
              <a:gd name="connsiteY8" fmla="*/ 2032986 h 2450237"/>
              <a:gd name="connsiteX9" fmla="*/ 213157 w 1748994"/>
              <a:gd name="connsiteY9" fmla="*/ 2112886 h 2450237"/>
              <a:gd name="connsiteX10" fmla="*/ 230913 w 1748994"/>
              <a:gd name="connsiteY10" fmla="*/ 2183907 h 2450237"/>
              <a:gd name="connsiteX11" fmla="*/ 248668 w 1748994"/>
              <a:gd name="connsiteY11" fmla="*/ 2050742 h 2450237"/>
              <a:gd name="connsiteX12" fmla="*/ 239790 w 1748994"/>
              <a:gd name="connsiteY12" fmla="*/ 1606858 h 2450237"/>
              <a:gd name="connsiteX13" fmla="*/ 230913 w 1748994"/>
              <a:gd name="connsiteY13" fmla="*/ 1491449 h 2450237"/>
              <a:gd name="connsiteX14" fmla="*/ 222035 w 1748994"/>
              <a:gd name="connsiteY14" fmla="*/ 1305018 h 2450237"/>
              <a:gd name="connsiteX15" fmla="*/ 230913 w 1748994"/>
              <a:gd name="connsiteY15" fmla="*/ 541538 h 2450237"/>
              <a:gd name="connsiteX16" fmla="*/ 257546 w 1748994"/>
              <a:gd name="connsiteY16" fmla="*/ 372862 h 2450237"/>
              <a:gd name="connsiteX17" fmla="*/ 284179 w 1748994"/>
              <a:gd name="connsiteY17" fmla="*/ 319596 h 2450237"/>
              <a:gd name="connsiteX18" fmla="*/ 346322 w 1748994"/>
              <a:gd name="connsiteY18" fmla="*/ 301841 h 2450237"/>
              <a:gd name="connsiteX19" fmla="*/ 390711 w 1748994"/>
              <a:gd name="connsiteY19" fmla="*/ 310719 h 2450237"/>
              <a:gd name="connsiteX20" fmla="*/ 417344 w 1748994"/>
              <a:gd name="connsiteY20" fmla="*/ 363985 h 2450237"/>
              <a:gd name="connsiteX21" fmla="*/ 435099 w 1748994"/>
              <a:gd name="connsiteY21" fmla="*/ 390618 h 2450237"/>
              <a:gd name="connsiteX22" fmla="*/ 461732 w 1748994"/>
              <a:gd name="connsiteY22" fmla="*/ 488272 h 2450237"/>
              <a:gd name="connsiteX23" fmla="*/ 479487 w 1748994"/>
              <a:gd name="connsiteY23" fmla="*/ 603682 h 2450237"/>
              <a:gd name="connsiteX24" fmla="*/ 488365 w 1748994"/>
              <a:gd name="connsiteY24" fmla="*/ 692458 h 2450237"/>
              <a:gd name="connsiteX25" fmla="*/ 497243 w 1748994"/>
              <a:gd name="connsiteY25" fmla="*/ 1393794 h 2450237"/>
              <a:gd name="connsiteX26" fmla="*/ 506120 w 1748994"/>
              <a:gd name="connsiteY26" fmla="*/ 1464816 h 2450237"/>
              <a:gd name="connsiteX27" fmla="*/ 523876 w 1748994"/>
              <a:gd name="connsiteY27" fmla="*/ 1571348 h 2450237"/>
              <a:gd name="connsiteX28" fmla="*/ 532753 w 1748994"/>
              <a:gd name="connsiteY28" fmla="*/ 1633491 h 2450237"/>
              <a:gd name="connsiteX29" fmla="*/ 550509 w 1748994"/>
              <a:gd name="connsiteY29" fmla="*/ 1731146 h 2450237"/>
              <a:gd name="connsiteX30" fmla="*/ 568264 w 1748994"/>
              <a:gd name="connsiteY30" fmla="*/ 1802167 h 2450237"/>
              <a:gd name="connsiteX31" fmla="*/ 586019 w 1748994"/>
              <a:gd name="connsiteY31" fmla="*/ 1828800 h 2450237"/>
              <a:gd name="connsiteX32" fmla="*/ 648163 w 1748994"/>
              <a:gd name="connsiteY32" fmla="*/ 1882066 h 2450237"/>
              <a:gd name="connsiteX33" fmla="*/ 674796 w 1748994"/>
              <a:gd name="connsiteY33" fmla="*/ 1917577 h 2450237"/>
              <a:gd name="connsiteX34" fmla="*/ 710307 w 1748994"/>
              <a:gd name="connsiteY34" fmla="*/ 1970843 h 2450237"/>
              <a:gd name="connsiteX35" fmla="*/ 728062 w 1748994"/>
              <a:gd name="connsiteY35" fmla="*/ 1997476 h 2450237"/>
              <a:gd name="connsiteX36" fmla="*/ 754695 w 1748994"/>
              <a:gd name="connsiteY36" fmla="*/ 2032986 h 2450237"/>
              <a:gd name="connsiteX37" fmla="*/ 790206 w 1748994"/>
              <a:gd name="connsiteY37" fmla="*/ 2077375 h 2450237"/>
              <a:gd name="connsiteX38" fmla="*/ 807961 w 1748994"/>
              <a:gd name="connsiteY38" fmla="*/ 2059619 h 2450237"/>
              <a:gd name="connsiteX39" fmla="*/ 790206 w 1748994"/>
              <a:gd name="connsiteY39" fmla="*/ 1926454 h 2450237"/>
              <a:gd name="connsiteX40" fmla="*/ 772450 w 1748994"/>
              <a:gd name="connsiteY40" fmla="*/ 1855433 h 2450237"/>
              <a:gd name="connsiteX41" fmla="*/ 754695 w 1748994"/>
              <a:gd name="connsiteY41" fmla="*/ 1669002 h 2450237"/>
              <a:gd name="connsiteX42" fmla="*/ 745817 w 1748994"/>
              <a:gd name="connsiteY42" fmla="*/ 1553592 h 2450237"/>
              <a:gd name="connsiteX43" fmla="*/ 728062 w 1748994"/>
              <a:gd name="connsiteY43" fmla="*/ 1367161 h 2450237"/>
              <a:gd name="connsiteX44" fmla="*/ 719184 w 1748994"/>
              <a:gd name="connsiteY44" fmla="*/ 1260629 h 2450237"/>
              <a:gd name="connsiteX45" fmla="*/ 745817 w 1748994"/>
              <a:gd name="connsiteY45" fmla="*/ 994299 h 2450237"/>
              <a:gd name="connsiteX46" fmla="*/ 781328 w 1748994"/>
              <a:gd name="connsiteY46" fmla="*/ 790112 h 2450237"/>
              <a:gd name="connsiteX47" fmla="*/ 719184 w 1748994"/>
              <a:gd name="connsiteY47" fmla="*/ 248575 h 2450237"/>
              <a:gd name="connsiteX48" fmla="*/ 736940 w 1748994"/>
              <a:gd name="connsiteY48" fmla="*/ 150920 h 2450237"/>
              <a:gd name="connsiteX49" fmla="*/ 745817 w 1748994"/>
              <a:gd name="connsiteY49" fmla="*/ 97654 h 2450237"/>
              <a:gd name="connsiteX50" fmla="*/ 754695 w 1748994"/>
              <a:gd name="connsiteY50" fmla="*/ 62144 h 2450237"/>
              <a:gd name="connsiteX51" fmla="*/ 763573 w 1748994"/>
              <a:gd name="connsiteY51" fmla="*/ 17755 h 2450237"/>
              <a:gd name="connsiteX52" fmla="*/ 1003270 w 1748994"/>
              <a:gd name="connsiteY52" fmla="*/ 204186 h 2450237"/>
              <a:gd name="connsiteX53" fmla="*/ 1296232 w 1748994"/>
              <a:gd name="connsiteY53" fmla="*/ 745724 h 2450237"/>
              <a:gd name="connsiteX54" fmla="*/ 1500419 w 1748994"/>
              <a:gd name="connsiteY54" fmla="*/ 1162975 h 2450237"/>
              <a:gd name="connsiteX55" fmla="*/ 1748994 w 1748994"/>
              <a:gd name="connsiteY55" fmla="*/ 0 h 2450237"/>
              <a:gd name="connsiteX0" fmla="*/ 93 w 1748994"/>
              <a:gd name="connsiteY0" fmla="*/ 2450237 h 2450237"/>
              <a:gd name="connsiteX1" fmla="*/ 8971 w 1748994"/>
              <a:gd name="connsiteY1" fmla="*/ 1429305 h 2450237"/>
              <a:gd name="connsiteX2" fmla="*/ 44481 w 1748994"/>
              <a:gd name="connsiteY2" fmla="*/ 1447060 h 2450237"/>
              <a:gd name="connsiteX3" fmla="*/ 88870 w 1748994"/>
              <a:gd name="connsiteY3" fmla="*/ 1482571 h 2450237"/>
              <a:gd name="connsiteX4" fmla="*/ 115503 w 1748994"/>
              <a:gd name="connsiteY4" fmla="*/ 1615736 h 2450237"/>
              <a:gd name="connsiteX5" fmla="*/ 133258 w 1748994"/>
              <a:gd name="connsiteY5" fmla="*/ 1722268 h 2450237"/>
              <a:gd name="connsiteX6" fmla="*/ 159891 w 1748994"/>
              <a:gd name="connsiteY6" fmla="*/ 1864311 h 2450237"/>
              <a:gd name="connsiteX7" fmla="*/ 177647 w 1748994"/>
              <a:gd name="connsiteY7" fmla="*/ 2006353 h 2450237"/>
              <a:gd name="connsiteX8" fmla="*/ 195402 w 1748994"/>
              <a:gd name="connsiteY8" fmla="*/ 2032986 h 2450237"/>
              <a:gd name="connsiteX9" fmla="*/ 213157 w 1748994"/>
              <a:gd name="connsiteY9" fmla="*/ 2112886 h 2450237"/>
              <a:gd name="connsiteX10" fmla="*/ 230913 w 1748994"/>
              <a:gd name="connsiteY10" fmla="*/ 2183907 h 2450237"/>
              <a:gd name="connsiteX11" fmla="*/ 248668 w 1748994"/>
              <a:gd name="connsiteY11" fmla="*/ 2050742 h 2450237"/>
              <a:gd name="connsiteX12" fmla="*/ 239790 w 1748994"/>
              <a:gd name="connsiteY12" fmla="*/ 1606858 h 2450237"/>
              <a:gd name="connsiteX13" fmla="*/ 230913 w 1748994"/>
              <a:gd name="connsiteY13" fmla="*/ 1491449 h 2450237"/>
              <a:gd name="connsiteX14" fmla="*/ 222035 w 1748994"/>
              <a:gd name="connsiteY14" fmla="*/ 1305018 h 2450237"/>
              <a:gd name="connsiteX15" fmla="*/ 230913 w 1748994"/>
              <a:gd name="connsiteY15" fmla="*/ 541538 h 2450237"/>
              <a:gd name="connsiteX16" fmla="*/ 257546 w 1748994"/>
              <a:gd name="connsiteY16" fmla="*/ 372862 h 2450237"/>
              <a:gd name="connsiteX17" fmla="*/ 284179 w 1748994"/>
              <a:gd name="connsiteY17" fmla="*/ 319596 h 2450237"/>
              <a:gd name="connsiteX18" fmla="*/ 346322 w 1748994"/>
              <a:gd name="connsiteY18" fmla="*/ 301841 h 2450237"/>
              <a:gd name="connsiteX19" fmla="*/ 390711 w 1748994"/>
              <a:gd name="connsiteY19" fmla="*/ 310719 h 2450237"/>
              <a:gd name="connsiteX20" fmla="*/ 417344 w 1748994"/>
              <a:gd name="connsiteY20" fmla="*/ 363985 h 2450237"/>
              <a:gd name="connsiteX21" fmla="*/ 435099 w 1748994"/>
              <a:gd name="connsiteY21" fmla="*/ 390618 h 2450237"/>
              <a:gd name="connsiteX22" fmla="*/ 461732 w 1748994"/>
              <a:gd name="connsiteY22" fmla="*/ 488272 h 2450237"/>
              <a:gd name="connsiteX23" fmla="*/ 479487 w 1748994"/>
              <a:gd name="connsiteY23" fmla="*/ 603682 h 2450237"/>
              <a:gd name="connsiteX24" fmla="*/ 488365 w 1748994"/>
              <a:gd name="connsiteY24" fmla="*/ 692458 h 2450237"/>
              <a:gd name="connsiteX25" fmla="*/ 497243 w 1748994"/>
              <a:gd name="connsiteY25" fmla="*/ 1393794 h 2450237"/>
              <a:gd name="connsiteX26" fmla="*/ 506120 w 1748994"/>
              <a:gd name="connsiteY26" fmla="*/ 1464816 h 2450237"/>
              <a:gd name="connsiteX27" fmla="*/ 523876 w 1748994"/>
              <a:gd name="connsiteY27" fmla="*/ 1571348 h 2450237"/>
              <a:gd name="connsiteX28" fmla="*/ 532753 w 1748994"/>
              <a:gd name="connsiteY28" fmla="*/ 1633491 h 2450237"/>
              <a:gd name="connsiteX29" fmla="*/ 550509 w 1748994"/>
              <a:gd name="connsiteY29" fmla="*/ 1731146 h 2450237"/>
              <a:gd name="connsiteX30" fmla="*/ 568264 w 1748994"/>
              <a:gd name="connsiteY30" fmla="*/ 1802167 h 2450237"/>
              <a:gd name="connsiteX31" fmla="*/ 586019 w 1748994"/>
              <a:gd name="connsiteY31" fmla="*/ 1828800 h 2450237"/>
              <a:gd name="connsiteX32" fmla="*/ 648163 w 1748994"/>
              <a:gd name="connsiteY32" fmla="*/ 1882066 h 2450237"/>
              <a:gd name="connsiteX33" fmla="*/ 674796 w 1748994"/>
              <a:gd name="connsiteY33" fmla="*/ 1917577 h 2450237"/>
              <a:gd name="connsiteX34" fmla="*/ 710307 w 1748994"/>
              <a:gd name="connsiteY34" fmla="*/ 1970843 h 2450237"/>
              <a:gd name="connsiteX35" fmla="*/ 728062 w 1748994"/>
              <a:gd name="connsiteY35" fmla="*/ 1997476 h 2450237"/>
              <a:gd name="connsiteX36" fmla="*/ 754695 w 1748994"/>
              <a:gd name="connsiteY36" fmla="*/ 2032986 h 2450237"/>
              <a:gd name="connsiteX37" fmla="*/ 790206 w 1748994"/>
              <a:gd name="connsiteY37" fmla="*/ 2077375 h 2450237"/>
              <a:gd name="connsiteX38" fmla="*/ 807961 w 1748994"/>
              <a:gd name="connsiteY38" fmla="*/ 2059619 h 2450237"/>
              <a:gd name="connsiteX39" fmla="*/ 790206 w 1748994"/>
              <a:gd name="connsiteY39" fmla="*/ 1926454 h 2450237"/>
              <a:gd name="connsiteX40" fmla="*/ 772450 w 1748994"/>
              <a:gd name="connsiteY40" fmla="*/ 1855433 h 2450237"/>
              <a:gd name="connsiteX41" fmla="*/ 754695 w 1748994"/>
              <a:gd name="connsiteY41" fmla="*/ 1669002 h 2450237"/>
              <a:gd name="connsiteX42" fmla="*/ 745817 w 1748994"/>
              <a:gd name="connsiteY42" fmla="*/ 1553592 h 2450237"/>
              <a:gd name="connsiteX43" fmla="*/ 728062 w 1748994"/>
              <a:gd name="connsiteY43" fmla="*/ 1367161 h 2450237"/>
              <a:gd name="connsiteX44" fmla="*/ 719184 w 1748994"/>
              <a:gd name="connsiteY44" fmla="*/ 1260629 h 2450237"/>
              <a:gd name="connsiteX45" fmla="*/ 745817 w 1748994"/>
              <a:gd name="connsiteY45" fmla="*/ 994299 h 2450237"/>
              <a:gd name="connsiteX46" fmla="*/ 781328 w 1748994"/>
              <a:gd name="connsiteY46" fmla="*/ 790112 h 2450237"/>
              <a:gd name="connsiteX47" fmla="*/ 719184 w 1748994"/>
              <a:gd name="connsiteY47" fmla="*/ 248575 h 2450237"/>
              <a:gd name="connsiteX48" fmla="*/ 736940 w 1748994"/>
              <a:gd name="connsiteY48" fmla="*/ 150920 h 2450237"/>
              <a:gd name="connsiteX49" fmla="*/ 745817 w 1748994"/>
              <a:gd name="connsiteY49" fmla="*/ 97654 h 2450237"/>
              <a:gd name="connsiteX50" fmla="*/ 754695 w 1748994"/>
              <a:gd name="connsiteY50" fmla="*/ 62144 h 2450237"/>
              <a:gd name="connsiteX51" fmla="*/ 763573 w 1748994"/>
              <a:gd name="connsiteY51" fmla="*/ 17755 h 2450237"/>
              <a:gd name="connsiteX52" fmla="*/ 1003270 w 1748994"/>
              <a:gd name="connsiteY52" fmla="*/ 204186 h 2450237"/>
              <a:gd name="connsiteX53" fmla="*/ 1296232 w 1748994"/>
              <a:gd name="connsiteY53" fmla="*/ 745724 h 2450237"/>
              <a:gd name="connsiteX54" fmla="*/ 1606951 w 1748994"/>
              <a:gd name="connsiteY54" fmla="*/ 1118587 h 2450237"/>
              <a:gd name="connsiteX55" fmla="*/ 1748994 w 1748994"/>
              <a:gd name="connsiteY55" fmla="*/ 0 h 2450237"/>
              <a:gd name="connsiteX0" fmla="*/ 93 w 2246144"/>
              <a:gd name="connsiteY0" fmla="*/ 2438457 h 2438457"/>
              <a:gd name="connsiteX1" fmla="*/ 8971 w 2246144"/>
              <a:gd name="connsiteY1" fmla="*/ 1417525 h 2438457"/>
              <a:gd name="connsiteX2" fmla="*/ 44481 w 2246144"/>
              <a:gd name="connsiteY2" fmla="*/ 1435280 h 2438457"/>
              <a:gd name="connsiteX3" fmla="*/ 88870 w 2246144"/>
              <a:gd name="connsiteY3" fmla="*/ 1470791 h 2438457"/>
              <a:gd name="connsiteX4" fmla="*/ 115503 w 2246144"/>
              <a:gd name="connsiteY4" fmla="*/ 1603956 h 2438457"/>
              <a:gd name="connsiteX5" fmla="*/ 133258 w 2246144"/>
              <a:gd name="connsiteY5" fmla="*/ 1710488 h 2438457"/>
              <a:gd name="connsiteX6" fmla="*/ 159891 w 2246144"/>
              <a:gd name="connsiteY6" fmla="*/ 1852531 h 2438457"/>
              <a:gd name="connsiteX7" fmla="*/ 177647 w 2246144"/>
              <a:gd name="connsiteY7" fmla="*/ 1994573 h 2438457"/>
              <a:gd name="connsiteX8" fmla="*/ 195402 w 2246144"/>
              <a:gd name="connsiteY8" fmla="*/ 2021206 h 2438457"/>
              <a:gd name="connsiteX9" fmla="*/ 213157 w 2246144"/>
              <a:gd name="connsiteY9" fmla="*/ 2101106 h 2438457"/>
              <a:gd name="connsiteX10" fmla="*/ 230913 w 2246144"/>
              <a:gd name="connsiteY10" fmla="*/ 2172127 h 2438457"/>
              <a:gd name="connsiteX11" fmla="*/ 248668 w 2246144"/>
              <a:gd name="connsiteY11" fmla="*/ 2038962 h 2438457"/>
              <a:gd name="connsiteX12" fmla="*/ 239790 w 2246144"/>
              <a:gd name="connsiteY12" fmla="*/ 1595078 h 2438457"/>
              <a:gd name="connsiteX13" fmla="*/ 230913 w 2246144"/>
              <a:gd name="connsiteY13" fmla="*/ 1479669 h 2438457"/>
              <a:gd name="connsiteX14" fmla="*/ 222035 w 2246144"/>
              <a:gd name="connsiteY14" fmla="*/ 1293238 h 2438457"/>
              <a:gd name="connsiteX15" fmla="*/ 230913 w 2246144"/>
              <a:gd name="connsiteY15" fmla="*/ 529758 h 2438457"/>
              <a:gd name="connsiteX16" fmla="*/ 257546 w 2246144"/>
              <a:gd name="connsiteY16" fmla="*/ 361082 h 2438457"/>
              <a:gd name="connsiteX17" fmla="*/ 284179 w 2246144"/>
              <a:gd name="connsiteY17" fmla="*/ 307816 h 2438457"/>
              <a:gd name="connsiteX18" fmla="*/ 346322 w 2246144"/>
              <a:gd name="connsiteY18" fmla="*/ 290061 h 2438457"/>
              <a:gd name="connsiteX19" fmla="*/ 390711 w 2246144"/>
              <a:gd name="connsiteY19" fmla="*/ 298939 h 2438457"/>
              <a:gd name="connsiteX20" fmla="*/ 417344 w 2246144"/>
              <a:gd name="connsiteY20" fmla="*/ 352205 h 2438457"/>
              <a:gd name="connsiteX21" fmla="*/ 435099 w 2246144"/>
              <a:gd name="connsiteY21" fmla="*/ 378838 h 2438457"/>
              <a:gd name="connsiteX22" fmla="*/ 461732 w 2246144"/>
              <a:gd name="connsiteY22" fmla="*/ 476492 h 2438457"/>
              <a:gd name="connsiteX23" fmla="*/ 479487 w 2246144"/>
              <a:gd name="connsiteY23" fmla="*/ 591902 h 2438457"/>
              <a:gd name="connsiteX24" fmla="*/ 488365 w 2246144"/>
              <a:gd name="connsiteY24" fmla="*/ 680678 h 2438457"/>
              <a:gd name="connsiteX25" fmla="*/ 497243 w 2246144"/>
              <a:gd name="connsiteY25" fmla="*/ 1382014 h 2438457"/>
              <a:gd name="connsiteX26" fmla="*/ 506120 w 2246144"/>
              <a:gd name="connsiteY26" fmla="*/ 1453036 h 2438457"/>
              <a:gd name="connsiteX27" fmla="*/ 523876 w 2246144"/>
              <a:gd name="connsiteY27" fmla="*/ 1559568 h 2438457"/>
              <a:gd name="connsiteX28" fmla="*/ 532753 w 2246144"/>
              <a:gd name="connsiteY28" fmla="*/ 1621711 h 2438457"/>
              <a:gd name="connsiteX29" fmla="*/ 550509 w 2246144"/>
              <a:gd name="connsiteY29" fmla="*/ 1719366 h 2438457"/>
              <a:gd name="connsiteX30" fmla="*/ 568264 w 2246144"/>
              <a:gd name="connsiteY30" fmla="*/ 1790387 h 2438457"/>
              <a:gd name="connsiteX31" fmla="*/ 586019 w 2246144"/>
              <a:gd name="connsiteY31" fmla="*/ 1817020 h 2438457"/>
              <a:gd name="connsiteX32" fmla="*/ 648163 w 2246144"/>
              <a:gd name="connsiteY32" fmla="*/ 1870286 h 2438457"/>
              <a:gd name="connsiteX33" fmla="*/ 674796 w 2246144"/>
              <a:gd name="connsiteY33" fmla="*/ 1905797 h 2438457"/>
              <a:gd name="connsiteX34" fmla="*/ 710307 w 2246144"/>
              <a:gd name="connsiteY34" fmla="*/ 1959063 h 2438457"/>
              <a:gd name="connsiteX35" fmla="*/ 728062 w 2246144"/>
              <a:gd name="connsiteY35" fmla="*/ 1985696 h 2438457"/>
              <a:gd name="connsiteX36" fmla="*/ 754695 w 2246144"/>
              <a:gd name="connsiteY36" fmla="*/ 2021206 h 2438457"/>
              <a:gd name="connsiteX37" fmla="*/ 790206 w 2246144"/>
              <a:gd name="connsiteY37" fmla="*/ 2065595 h 2438457"/>
              <a:gd name="connsiteX38" fmla="*/ 807961 w 2246144"/>
              <a:gd name="connsiteY38" fmla="*/ 2047839 h 2438457"/>
              <a:gd name="connsiteX39" fmla="*/ 790206 w 2246144"/>
              <a:gd name="connsiteY39" fmla="*/ 1914674 h 2438457"/>
              <a:gd name="connsiteX40" fmla="*/ 772450 w 2246144"/>
              <a:gd name="connsiteY40" fmla="*/ 1843653 h 2438457"/>
              <a:gd name="connsiteX41" fmla="*/ 754695 w 2246144"/>
              <a:gd name="connsiteY41" fmla="*/ 1657222 h 2438457"/>
              <a:gd name="connsiteX42" fmla="*/ 745817 w 2246144"/>
              <a:gd name="connsiteY42" fmla="*/ 1541812 h 2438457"/>
              <a:gd name="connsiteX43" fmla="*/ 728062 w 2246144"/>
              <a:gd name="connsiteY43" fmla="*/ 1355381 h 2438457"/>
              <a:gd name="connsiteX44" fmla="*/ 719184 w 2246144"/>
              <a:gd name="connsiteY44" fmla="*/ 1248849 h 2438457"/>
              <a:gd name="connsiteX45" fmla="*/ 745817 w 2246144"/>
              <a:gd name="connsiteY45" fmla="*/ 982519 h 2438457"/>
              <a:gd name="connsiteX46" fmla="*/ 781328 w 2246144"/>
              <a:gd name="connsiteY46" fmla="*/ 778332 h 2438457"/>
              <a:gd name="connsiteX47" fmla="*/ 719184 w 2246144"/>
              <a:gd name="connsiteY47" fmla="*/ 236795 h 2438457"/>
              <a:gd name="connsiteX48" fmla="*/ 736940 w 2246144"/>
              <a:gd name="connsiteY48" fmla="*/ 139140 h 2438457"/>
              <a:gd name="connsiteX49" fmla="*/ 745817 w 2246144"/>
              <a:gd name="connsiteY49" fmla="*/ 85874 h 2438457"/>
              <a:gd name="connsiteX50" fmla="*/ 754695 w 2246144"/>
              <a:gd name="connsiteY50" fmla="*/ 50364 h 2438457"/>
              <a:gd name="connsiteX51" fmla="*/ 763573 w 2246144"/>
              <a:gd name="connsiteY51" fmla="*/ 5975 h 2438457"/>
              <a:gd name="connsiteX52" fmla="*/ 1003270 w 2246144"/>
              <a:gd name="connsiteY52" fmla="*/ 192406 h 2438457"/>
              <a:gd name="connsiteX53" fmla="*/ 1296232 w 2246144"/>
              <a:gd name="connsiteY53" fmla="*/ 733944 h 2438457"/>
              <a:gd name="connsiteX54" fmla="*/ 1606951 w 2246144"/>
              <a:gd name="connsiteY54" fmla="*/ 1106807 h 2438457"/>
              <a:gd name="connsiteX55" fmla="*/ 2246144 w 2246144"/>
              <a:gd name="connsiteY55" fmla="*/ 902620 h 2438457"/>
              <a:gd name="connsiteX0" fmla="*/ 93 w 2246144"/>
              <a:gd name="connsiteY0" fmla="*/ 2438457 h 2438457"/>
              <a:gd name="connsiteX1" fmla="*/ 8971 w 2246144"/>
              <a:gd name="connsiteY1" fmla="*/ 1417525 h 2438457"/>
              <a:gd name="connsiteX2" fmla="*/ 44481 w 2246144"/>
              <a:gd name="connsiteY2" fmla="*/ 1435280 h 2438457"/>
              <a:gd name="connsiteX3" fmla="*/ 88870 w 2246144"/>
              <a:gd name="connsiteY3" fmla="*/ 1470791 h 2438457"/>
              <a:gd name="connsiteX4" fmla="*/ 115503 w 2246144"/>
              <a:gd name="connsiteY4" fmla="*/ 1603956 h 2438457"/>
              <a:gd name="connsiteX5" fmla="*/ 133258 w 2246144"/>
              <a:gd name="connsiteY5" fmla="*/ 1710488 h 2438457"/>
              <a:gd name="connsiteX6" fmla="*/ 159891 w 2246144"/>
              <a:gd name="connsiteY6" fmla="*/ 1852531 h 2438457"/>
              <a:gd name="connsiteX7" fmla="*/ 177647 w 2246144"/>
              <a:gd name="connsiteY7" fmla="*/ 1994573 h 2438457"/>
              <a:gd name="connsiteX8" fmla="*/ 195402 w 2246144"/>
              <a:gd name="connsiteY8" fmla="*/ 2021206 h 2438457"/>
              <a:gd name="connsiteX9" fmla="*/ 213157 w 2246144"/>
              <a:gd name="connsiteY9" fmla="*/ 2101106 h 2438457"/>
              <a:gd name="connsiteX10" fmla="*/ 230913 w 2246144"/>
              <a:gd name="connsiteY10" fmla="*/ 2172127 h 2438457"/>
              <a:gd name="connsiteX11" fmla="*/ 248668 w 2246144"/>
              <a:gd name="connsiteY11" fmla="*/ 2038962 h 2438457"/>
              <a:gd name="connsiteX12" fmla="*/ 239790 w 2246144"/>
              <a:gd name="connsiteY12" fmla="*/ 1595078 h 2438457"/>
              <a:gd name="connsiteX13" fmla="*/ 230913 w 2246144"/>
              <a:gd name="connsiteY13" fmla="*/ 1479669 h 2438457"/>
              <a:gd name="connsiteX14" fmla="*/ 222035 w 2246144"/>
              <a:gd name="connsiteY14" fmla="*/ 1293238 h 2438457"/>
              <a:gd name="connsiteX15" fmla="*/ 230913 w 2246144"/>
              <a:gd name="connsiteY15" fmla="*/ 529758 h 2438457"/>
              <a:gd name="connsiteX16" fmla="*/ 257546 w 2246144"/>
              <a:gd name="connsiteY16" fmla="*/ 361082 h 2438457"/>
              <a:gd name="connsiteX17" fmla="*/ 284179 w 2246144"/>
              <a:gd name="connsiteY17" fmla="*/ 307816 h 2438457"/>
              <a:gd name="connsiteX18" fmla="*/ 346322 w 2246144"/>
              <a:gd name="connsiteY18" fmla="*/ 290061 h 2438457"/>
              <a:gd name="connsiteX19" fmla="*/ 390711 w 2246144"/>
              <a:gd name="connsiteY19" fmla="*/ 298939 h 2438457"/>
              <a:gd name="connsiteX20" fmla="*/ 417344 w 2246144"/>
              <a:gd name="connsiteY20" fmla="*/ 352205 h 2438457"/>
              <a:gd name="connsiteX21" fmla="*/ 435099 w 2246144"/>
              <a:gd name="connsiteY21" fmla="*/ 378838 h 2438457"/>
              <a:gd name="connsiteX22" fmla="*/ 461732 w 2246144"/>
              <a:gd name="connsiteY22" fmla="*/ 476492 h 2438457"/>
              <a:gd name="connsiteX23" fmla="*/ 479487 w 2246144"/>
              <a:gd name="connsiteY23" fmla="*/ 591902 h 2438457"/>
              <a:gd name="connsiteX24" fmla="*/ 488365 w 2246144"/>
              <a:gd name="connsiteY24" fmla="*/ 680678 h 2438457"/>
              <a:gd name="connsiteX25" fmla="*/ 497243 w 2246144"/>
              <a:gd name="connsiteY25" fmla="*/ 1382014 h 2438457"/>
              <a:gd name="connsiteX26" fmla="*/ 506120 w 2246144"/>
              <a:gd name="connsiteY26" fmla="*/ 1453036 h 2438457"/>
              <a:gd name="connsiteX27" fmla="*/ 523876 w 2246144"/>
              <a:gd name="connsiteY27" fmla="*/ 1559568 h 2438457"/>
              <a:gd name="connsiteX28" fmla="*/ 532753 w 2246144"/>
              <a:gd name="connsiteY28" fmla="*/ 1621711 h 2438457"/>
              <a:gd name="connsiteX29" fmla="*/ 550509 w 2246144"/>
              <a:gd name="connsiteY29" fmla="*/ 1719366 h 2438457"/>
              <a:gd name="connsiteX30" fmla="*/ 568264 w 2246144"/>
              <a:gd name="connsiteY30" fmla="*/ 1790387 h 2438457"/>
              <a:gd name="connsiteX31" fmla="*/ 586019 w 2246144"/>
              <a:gd name="connsiteY31" fmla="*/ 1817020 h 2438457"/>
              <a:gd name="connsiteX32" fmla="*/ 648163 w 2246144"/>
              <a:gd name="connsiteY32" fmla="*/ 1870286 h 2438457"/>
              <a:gd name="connsiteX33" fmla="*/ 674796 w 2246144"/>
              <a:gd name="connsiteY33" fmla="*/ 1905797 h 2438457"/>
              <a:gd name="connsiteX34" fmla="*/ 710307 w 2246144"/>
              <a:gd name="connsiteY34" fmla="*/ 1959063 h 2438457"/>
              <a:gd name="connsiteX35" fmla="*/ 728062 w 2246144"/>
              <a:gd name="connsiteY35" fmla="*/ 1985696 h 2438457"/>
              <a:gd name="connsiteX36" fmla="*/ 754695 w 2246144"/>
              <a:gd name="connsiteY36" fmla="*/ 2021206 h 2438457"/>
              <a:gd name="connsiteX37" fmla="*/ 790206 w 2246144"/>
              <a:gd name="connsiteY37" fmla="*/ 2065595 h 2438457"/>
              <a:gd name="connsiteX38" fmla="*/ 807961 w 2246144"/>
              <a:gd name="connsiteY38" fmla="*/ 2047839 h 2438457"/>
              <a:gd name="connsiteX39" fmla="*/ 790206 w 2246144"/>
              <a:gd name="connsiteY39" fmla="*/ 1914674 h 2438457"/>
              <a:gd name="connsiteX40" fmla="*/ 772450 w 2246144"/>
              <a:gd name="connsiteY40" fmla="*/ 1843653 h 2438457"/>
              <a:gd name="connsiteX41" fmla="*/ 754695 w 2246144"/>
              <a:gd name="connsiteY41" fmla="*/ 1657222 h 2438457"/>
              <a:gd name="connsiteX42" fmla="*/ 745817 w 2246144"/>
              <a:gd name="connsiteY42" fmla="*/ 1541812 h 2438457"/>
              <a:gd name="connsiteX43" fmla="*/ 728062 w 2246144"/>
              <a:gd name="connsiteY43" fmla="*/ 1355381 h 2438457"/>
              <a:gd name="connsiteX44" fmla="*/ 719184 w 2246144"/>
              <a:gd name="connsiteY44" fmla="*/ 1248849 h 2438457"/>
              <a:gd name="connsiteX45" fmla="*/ 745817 w 2246144"/>
              <a:gd name="connsiteY45" fmla="*/ 982519 h 2438457"/>
              <a:gd name="connsiteX46" fmla="*/ 781328 w 2246144"/>
              <a:gd name="connsiteY46" fmla="*/ 778332 h 2438457"/>
              <a:gd name="connsiteX47" fmla="*/ 719184 w 2246144"/>
              <a:gd name="connsiteY47" fmla="*/ 236795 h 2438457"/>
              <a:gd name="connsiteX48" fmla="*/ 736940 w 2246144"/>
              <a:gd name="connsiteY48" fmla="*/ 139140 h 2438457"/>
              <a:gd name="connsiteX49" fmla="*/ 745817 w 2246144"/>
              <a:gd name="connsiteY49" fmla="*/ 85874 h 2438457"/>
              <a:gd name="connsiteX50" fmla="*/ 754695 w 2246144"/>
              <a:gd name="connsiteY50" fmla="*/ 50364 h 2438457"/>
              <a:gd name="connsiteX51" fmla="*/ 763573 w 2246144"/>
              <a:gd name="connsiteY51" fmla="*/ 5975 h 2438457"/>
              <a:gd name="connsiteX52" fmla="*/ 1003270 w 2246144"/>
              <a:gd name="connsiteY52" fmla="*/ 192406 h 2438457"/>
              <a:gd name="connsiteX53" fmla="*/ 1296232 w 2246144"/>
              <a:gd name="connsiteY53" fmla="*/ 733944 h 2438457"/>
              <a:gd name="connsiteX54" fmla="*/ 1828893 w 2246144"/>
              <a:gd name="connsiteY54" fmla="*/ 76997 h 2438457"/>
              <a:gd name="connsiteX55" fmla="*/ 2246144 w 2246144"/>
              <a:gd name="connsiteY55" fmla="*/ 902620 h 2438457"/>
              <a:gd name="connsiteX0" fmla="*/ 93 w 2246144"/>
              <a:gd name="connsiteY0" fmla="*/ 2438457 h 2438457"/>
              <a:gd name="connsiteX1" fmla="*/ 8971 w 2246144"/>
              <a:gd name="connsiteY1" fmla="*/ 1417525 h 2438457"/>
              <a:gd name="connsiteX2" fmla="*/ 44481 w 2246144"/>
              <a:gd name="connsiteY2" fmla="*/ 1435280 h 2438457"/>
              <a:gd name="connsiteX3" fmla="*/ 88870 w 2246144"/>
              <a:gd name="connsiteY3" fmla="*/ 1470791 h 2438457"/>
              <a:gd name="connsiteX4" fmla="*/ 115503 w 2246144"/>
              <a:gd name="connsiteY4" fmla="*/ 1603956 h 2438457"/>
              <a:gd name="connsiteX5" fmla="*/ 133258 w 2246144"/>
              <a:gd name="connsiteY5" fmla="*/ 1710488 h 2438457"/>
              <a:gd name="connsiteX6" fmla="*/ 159891 w 2246144"/>
              <a:gd name="connsiteY6" fmla="*/ 1852531 h 2438457"/>
              <a:gd name="connsiteX7" fmla="*/ 177647 w 2246144"/>
              <a:gd name="connsiteY7" fmla="*/ 1994573 h 2438457"/>
              <a:gd name="connsiteX8" fmla="*/ 195402 w 2246144"/>
              <a:gd name="connsiteY8" fmla="*/ 2021206 h 2438457"/>
              <a:gd name="connsiteX9" fmla="*/ 213157 w 2246144"/>
              <a:gd name="connsiteY9" fmla="*/ 2101106 h 2438457"/>
              <a:gd name="connsiteX10" fmla="*/ 230913 w 2246144"/>
              <a:gd name="connsiteY10" fmla="*/ 2172127 h 2438457"/>
              <a:gd name="connsiteX11" fmla="*/ 248668 w 2246144"/>
              <a:gd name="connsiteY11" fmla="*/ 2038962 h 2438457"/>
              <a:gd name="connsiteX12" fmla="*/ 239790 w 2246144"/>
              <a:gd name="connsiteY12" fmla="*/ 1595078 h 2438457"/>
              <a:gd name="connsiteX13" fmla="*/ 230913 w 2246144"/>
              <a:gd name="connsiteY13" fmla="*/ 1479669 h 2438457"/>
              <a:gd name="connsiteX14" fmla="*/ 222035 w 2246144"/>
              <a:gd name="connsiteY14" fmla="*/ 1293238 h 2438457"/>
              <a:gd name="connsiteX15" fmla="*/ 230913 w 2246144"/>
              <a:gd name="connsiteY15" fmla="*/ 529758 h 2438457"/>
              <a:gd name="connsiteX16" fmla="*/ 257546 w 2246144"/>
              <a:gd name="connsiteY16" fmla="*/ 361082 h 2438457"/>
              <a:gd name="connsiteX17" fmla="*/ 284179 w 2246144"/>
              <a:gd name="connsiteY17" fmla="*/ 307816 h 2438457"/>
              <a:gd name="connsiteX18" fmla="*/ 346322 w 2246144"/>
              <a:gd name="connsiteY18" fmla="*/ 290061 h 2438457"/>
              <a:gd name="connsiteX19" fmla="*/ 390711 w 2246144"/>
              <a:gd name="connsiteY19" fmla="*/ 298939 h 2438457"/>
              <a:gd name="connsiteX20" fmla="*/ 417344 w 2246144"/>
              <a:gd name="connsiteY20" fmla="*/ 352205 h 2438457"/>
              <a:gd name="connsiteX21" fmla="*/ 435099 w 2246144"/>
              <a:gd name="connsiteY21" fmla="*/ 378838 h 2438457"/>
              <a:gd name="connsiteX22" fmla="*/ 461732 w 2246144"/>
              <a:gd name="connsiteY22" fmla="*/ 476492 h 2438457"/>
              <a:gd name="connsiteX23" fmla="*/ 479487 w 2246144"/>
              <a:gd name="connsiteY23" fmla="*/ 591902 h 2438457"/>
              <a:gd name="connsiteX24" fmla="*/ 488365 w 2246144"/>
              <a:gd name="connsiteY24" fmla="*/ 680678 h 2438457"/>
              <a:gd name="connsiteX25" fmla="*/ 497243 w 2246144"/>
              <a:gd name="connsiteY25" fmla="*/ 1382014 h 2438457"/>
              <a:gd name="connsiteX26" fmla="*/ 506120 w 2246144"/>
              <a:gd name="connsiteY26" fmla="*/ 1453036 h 2438457"/>
              <a:gd name="connsiteX27" fmla="*/ 523876 w 2246144"/>
              <a:gd name="connsiteY27" fmla="*/ 1559568 h 2438457"/>
              <a:gd name="connsiteX28" fmla="*/ 532753 w 2246144"/>
              <a:gd name="connsiteY28" fmla="*/ 1621711 h 2438457"/>
              <a:gd name="connsiteX29" fmla="*/ 550509 w 2246144"/>
              <a:gd name="connsiteY29" fmla="*/ 1719366 h 2438457"/>
              <a:gd name="connsiteX30" fmla="*/ 568264 w 2246144"/>
              <a:gd name="connsiteY30" fmla="*/ 1790387 h 2438457"/>
              <a:gd name="connsiteX31" fmla="*/ 586019 w 2246144"/>
              <a:gd name="connsiteY31" fmla="*/ 1817020 h 2438457"/>
              <a:gd name="connsiteX32" fmla="*/ 648163 w 2246144"/>
              <a:gd name="connsiteY32" fmla="*/ 1870286 h 2438457"/>
              <a:gd name="connsiteX33" fmla="*/ 674796 w 2246144"/>
              <a:gd name="connsiteY33" fmla="*/ 1905797 h 2438457"/>
              <a:gd name="connsiteX34" fmla="*/ 710307 w 2246144"/>
              <a:gd name="connsiteY34" fmla="*/ 1959063 h 2438457"/>
              <a:gd name="connsiteX35" fmla="*/ 728062 w 2246144"/>
              <a:gd name="connsiteY35" fmla="*/ 1985696 h 2438457"/>
              <a:gd name="connsiteX36" fmla="*/ 754695 w 2246144"/>
              <a:gd name="connsiteY36" fmla="*/ 2021206 h 2438457"/>
              <a:gd name="connsiteX37" fmla="*/ 790206 w 2246144"/>
              <a:gd name="connsiteY37" fmla="*/ 2065595 h 2438457"/>
              <a:gd name="connsiteX38" fmla="*/ 807961 w 2246144"/>
              <a:gd name="connsiteY38" fmla="*/ 2047839 h 2438457"/>
              <a:gd name="connsiteX39" fmla="*/ 790206 w 2246144"/>
              <a:gd name="connsiteY39" fmla="*/ 1914674 h 2438457"/>
              <a:gd name="connsiteX40" fmla="*/ 772450 w 2246144"/>
              <a:gd name="connsiteY40" fmla="*/ 1843653 h 2438457"/>
              <a:gd name="connsiteX41" fmla="*/ 754695 w 2246144"/>
              <a:gd name="connsiteY41" fmla="*/ 1657222 h 2438457"/>
              <a:gd name="connsiteX42" fmla="*/ 745817 w 2246144"/>
              <a:gd name="connsiteY42" fmla="*/ 1541812 h 2438457"/>
              <a:gd name="connsiteX43" fmla="*/ 728062 w 2246144"/>
              <a:gd name="connsiteY43" fmla="*/ 1355381 h 2438457"/>
              <a:gd name="connsiteX44" fmla="*/ 719184 w 2246144"/>
              <a:gd name="connsiteY44" fmla="*/ 1248849 h 2438457"/>
              <a:gd name="connsiteX45" fmla="*/ 745817 w 2246144"/>
              <a:gd name="connsiteY45" fmla="*/ 982519 h 2438457"/>
              <a:gd name="connsiteX46" fmla="*/ 781328 w 2246144"/>
              <a:gd name="connsiteY46" fmla="*/ 778332 h 2438457"/>
              <a:gd name="connsiteX47" fmla="*/ 719184 w 2246144"/>
              <a:gd name="connsiteY47" fmla="*/ 236795 h 2438457"/>
              <a:gd name="connsiteX48" fmla="*/ 736940 w 2246144"/>
              <a:gd name="connsiteY48" fmla="*/ 139140 h 2438457"/>
              <a:gd name="connsiteX49" fmla="*/ 745817 w 2246144"/>
              <a:gd name="connsiteY49" fmla="*/ 85874 h 2438457"/>
              <a:gd name="connsiteX50" fmla="*/ 754695 w 2246144"/>
              <a:gd name="connsiteY50" fmla="*/ 50364 h 2438457"/>
              <a:gd name="connsiteX51" fmla="*/ 763573 w 2246144"/>
              <a:gd name="connsiteY51" fmla="*/ 5975 h 2438457"/>
              <a:gd name="connsiteX52" fmla="*/ 1003270 w 2246144"/>
              <a:gd name="connsiteY52" fmla="*/ 192406 h 2438457"/>
              <a:gd name="connsiteX53" fmla="*/ 1518174 w 2246144"/>
              <a:gd name="connsiteY53" fmla="*/ 662922 h 2438457"/>
              <a:gd name="connsiteX54" fmla="*/ 1828893 w 2246144"/>
              <a:gd name="connsiteY54" fmla="*/ 76997 h 2438457"/>
              <a:gd name="connsiteX55" fmla="*/ 2246144 w 2246144"/>
              <a:gd name="connsiteY55" fmla="*/ 902620 h 2438457"/>
              <a:gd name="connsiteX0" fmla="*/ 93 w 2246144"/>
              <a:gd name="connsiteY0" fmla="*/ 2473521 h 2473521"/>
              <a:gd name="connsiteX1" fmla="*/ 8971 w 2246144"/>
              <a:gd name="connsiteY1" fmla="*/ 1452589 h 2473521"/>
              <a:gd name="connsiteX2" fmla="*/ 44481 w 2246144"/>
              <a:gd name="connsiteY2" fmla="*/ 1470344 h 2473521"/>
              <a:gd name="connsiteX3" fmla="*/ 88870 w 2246144"/>
              <a:gd name="connsiteY3" fmla="*/ 1505855 h 2473521"/>
              <a:gd name="connsiteX4" fmla="*/ 115503 w 2246144"/>
              <a:gd name="connsiteY4" fmla="*/ 1639020 h 2473521"/>
              <a:gd name="connsiteX5" fmla="*/ 133258 w 2246144"/>
              <a:gd name="connsiteY5" fmla="*/ 1745552 h 2473521"/>
              <a:gd name="connsiteX6" fmla="*/ 159891 w 2246144"/>
              <a:gd name="connsiteY6" fmla="*/ 1887595 h 2473521"/>
              <a:gd name="connsiteX7" fmla="*/ 177647 w 2246144"/>
              <a:gd name="connsiteY7" fmla="*/ 2029637 h 2473521"/>
              <a:gd name="connsiteX8" fmla="*/ 195402 w 2246144"/>
              <a:gd name="connsiteY8" fmla="*/ 2056270 h 2473521"/>
              <a:gd name="connsiteX9" fmla="*/ 213157 w 2246144"/>
              <a:gd name="connsiteY9" fmla="*/ 2136170 h 2473521"/>
              <a:gd name="connsiteX10" fmla="*/ 230913 w 2246144"/>
              <a:gd name="connsiteY10" fmla="*/ 2207191 h 2473521"/>
              <a:gd name="connsiteX11" fmla="*/ 248668 w 2246144"/>
              <a:gd name="connsiteY11" fmla="*/ 2074026 h 2473521"/>
              <a:gd name="connsiteX12" fmla="*/ 239790 w 2246144"/>
              <a:gd name="connsiteY12" fmla="*/ 1630142 h 2473521"/>
              <a:gd name="connsiteX13" fmla="*/ 230913 w 2246144"/>
              <a:gd name="connsiteY13" fmla="*/ 1514733 h 2473521"/>
              <a:gd name="connsiteX14" fmla="*/ 222035 w 2246144"/>
              <a:gd name="connsiteY14" fmla="*/ 1328302 h 2473521"/>
              <a:gd name="connsiteX15" fmla="*/ 230913 w 2246144"/>
              <a:gd name="connsiteY15" fmla="*/ 564822 h 2473521"/>
              <a:gd name="connsiteX16" fmla="*/ 257546 w 2246144"/>
              <a:gd name="connsiteY16" fmla="*/ 396146 h 2473521"/>
              <a:gd name="connsiteX17" fmla="*/ 284179 w 2246144"/>
              <a:gd name="connsiteY17" fmla="*/ 342880 h 2473521"/>
              <a:gd name="connsiteX18" fmla="*/ 346322 w 2246144"/>
              <a:gd name="connsiteY18" fmla="*/ 325125 h 2473521"/>
              <a:gd name="connsiteX19" fmla="*/ 390711 w 2246144"/>
              <a:gd name="connsiteY19" fmla="*/ 334003 h 2473521"/>
              <a:gd name="connsiteX20" fmla="*/ 417344 w 2246144"/>
              <a:gd name="connsiteY20" fmla="*/ 387269 h 2473521"/>
              <a:gd name="connsiteX21" fmla="*/ 435099 w 2246144"/>
              <a:gd name="connsiteY21" fmla="*/ 413902 h 2473521"/>
              <a:gd name="connsiteX22" fmla="*/ 461732 w 2246144"/>
              <a:gd name="connsiteY22" fmla="*/ 511556 h 2473521"/>
              <a:gd name="connsiteX23" fmla="*/ 479487 w 2246144"/>
              <a:gd name="connsiteY23" fmla="*/ 626966 h 2473521"/>
              <a:gd name="connsiteX24" fmla="*/ 488365 w 2246144"/>
              <a:gd name="connsiteY24" fmla="*/ 715742 h 2473521"/>
              <a:gd name="connsiteX25" fmla="*/ 497243 w 2246144"/>
              <a:gd name="connsiteY25" fmla="*/ 1417078 h 2473521"/>
              <a:gd name="connsiteX26" fmla="*/ 506120 w 2246144"/>
              <a:gd name="connsiteY26" fmla="*/ 1488100 h 2473521"/>
              <a:gd name="connsiteX27" fmla="*/ 523876 w 2246144"/>
              <a:gd name="connsiteY27" fmla="*/ 1594632 h 2473521"/>
              <a:gd name="connsiteX28" fmla="*/ 532753 w 2246144"/>
              <a:gd name="connsiteY28" fmla="*/ 1656775 h 2473521"/>
              <a:gd name="connsiteX29" fmla="*/ 550509 w 2246144"/>
              <a:gd name="connsiteY29" fmla="*/ 1754430 h 2473521"/>
              <a:gd name="connsiteX30" fmla="*/ 568264 w 2246144"/>
              <a:gd name="connsiteY30" fmla="*/ 1825451 h 2473521"/>
              <a:gd name="connsiteX31" fmla="*/ 586019 w 2246144"/>
              <a:gd name="connsiteY31" fmla="*/ 1852084 h 2473521"/>
              <a:gd name="connsiteX32" fmla="*/ 648163 w 2246144"/>
              <a:gd name="connsiteY32" fmla="*/ 1905350 h 2473521"/>
              <a:gd name="connsiteX33" fmla="*/ 674796 w 2246144"/>
              <a:gd name="connsiteY33" fmla="*/ 1940861 h 2473521"/>
              <a:gd name="connsiteX34" fmla="*/ 710307 w 2246144"/>
              <a:gd name="connsiteY34" fmla="*/ 1994127 h 2473521"/>
              <a:gd name="connsiteX35" fmla="*/ 728062 w 2246144"/>
              <a:gd name="connsiteY35" fmla="*/ 2020760 h 2473521"/>
              <a:gd name="connsiteX36" fmla="*/ 754695 w 2246144"/>
              <a:gd name="connsiteY36" fmla="*/ 2056270 h 2473521"/>
              <a:gd name="connsiteX37" fmla="*/ 790206 w 2246144"/>
              <a:gd name="connsiteY37" fmla="*/ 2100659 h 2473521"/>
              <a:gd name="connsiteX38" fmla="*/ 807961 w 2246144"/>
              <a:gd name="connsiteY38" fmla="*/ 2082903 h 2473521"/>
              <a:gd name="connsiteX39" fmla="*/ 790206 w 2246144"/>
              <a:gd name="connsiteY39" fmla="*/ 1949738 h 2473521"/>
              <a:gd name="connsiteX40" fmla="*/ 772450 w 2246144"/>
              <a:gd name="connsiteY40" fmla="*/ 1878717 h 2473521"/>
              <a:gd name="connsiteX41" fmla="*/ 754695 w 2246144"/>
              <a:gd name="connsiteY41" fmla="*/ 1692286 h 2473521"/>
              <a:gd name="connsiteX42" fmla="*/ 745817 w 2246144"/>
              <a:gd name="connsiteY42" fmla="*/ 1576876 h 2473521"/>
              <a:gd name="connsiteX43" fmla="*/ 728062 w 2246144"/>
              <a:gd name="connsiteY43" fmla="*/ 1390445 h 2473521"/>
              <a:gd name="connsiteX44" fmla="*/ 719184 w 2246144"/>
              <a:gd name="connsiteY44" fmla="*/ 1283913 h 2473521"/>
              <a:gd name="connsiteX45" fmla="*/ 745817 w 2246144"/>
              <a:gd name="connsiteY45" fmla="*/ 1017583 h 2473521"/>
              <a:gd name="connsiteX46" fmla="*/ 781328 w 2246144"/>
              <a:gd name="connsiteY46" fmla="*/ 813396 h 2473521"/>
              <a:gd name="connsiteX47" fmla="*/ 719184 w 2246144"/>
              <a:gd name="connsiteY47" fmla="*/ 271859 h 2473521"/>
              <a:gd name="connsiteX48" fmla="*/ 736940 w 2246144"/>
              <a:gd name="connsiteY48" fmla="*/ 174204 h 2473521"/>
              <a:gd name="connsiteX49" fmla="*/ 745817 w 2246144"/>
              <a:gd name="connsiteY49" fmla="*/ 120938 h 2473521"/>
              <a:gd name="connsiteX50" fmla="*/ 754695 w 2246144"/>
              <a:gd name="connsiteY50" fmla="*/ 85428 h 2473521"/>
              <a:gd name="connsiteX51" fmla="*/ 763573 w 2246144"/>
              <a:gd name="connsiteY51" fmla="*/ 41039 h 2473521"/>
              <a:gd name="connsiteX52" fmla="*/ 1136435 w 2246144"/>
              <a:gd name="connsiteY52" fmla="*/ 733498 h 2473521"/>
              <a:gd name="connsiteX53" fmla="*/ 1518174 w 2246144"/>
              <a:gd name="connsiteY53" fmla="*/ 697986 h 2473521"/>
              <a:gd name="connsiteX54" fmla="*/ 1828893 w 2246144"/>
              <a:gd name="connsiteY54" fmla="*/ 112061 h 2473521"/>
              <a:gd name="connsiteX55" fmla="*/ 2246144 w 2246144"/>
              <a:gd name="connsiteY55" fmla="*/ 937684 h 2473521"/>
              <a:gd name="connsiteX0" fmla="*/ 93 w 2246144"/>
              <a:gd name="connsiteY0" fmla="*/ 2625795 h 2625795"/>
              <a:gd name="connsiteX1" fmla="*/ 8971 w 2246144"/>
              <a:gd name="connsiteY1" fmla="*/ 1604863 h 2625795"/>
              <a:gd name="connsiteX2" fmla="*/ 44481 w 2246144"/>
              <a:gd name="connsiteY2" fmla="*/ 1622618 h 2625795"/>
              <a:gd name="connsiteX3" fmla="*/ 88870 w 2246144"/>
              <a:gd name="connsiteY3" fmla="*/ 1658129 h 2625795"/>
              <a:gd name="connsiteX4" fmla="*/ 115503 w 2246144"/>
              <a:gd name="connsiteY4" fmla="*/ 1791294 h 2625795"/>
              <a:gd name="connsiteX5" fmla="*/ 133258 w 2246144"/>
              <a:gd name="connsiteY5" fmla="*/ 1897826 h 2625795"/>
              <a:gd name="connsiteX6" fmla="*/ 159891 w 2246144"/>
              <a:gd name="connsiteY6" fmla="*/ 2039869 h 2625795"/>
              <a:gd name="connsiteX7" fmla="*/ 177647 w 2246144"/>
              <a:gd name="connsiteY7" fmla="*/ 2181911 h 2625795"/>
              <a:gd name="connsiteX8" fmla="*/ 195402 w 2246144"/>
              <a:gd name="connsiteY8" fmla="*/ 2208544 h 2625795"/>
              <a:gd name="connsiteX9" fmla="*/ 213157 w 2246144"/>
              <a:gd name="connsiteY9" fmla="*/ 2288444 h 2625795"/>
              <a:gd name="connsiteX10" fmla="*/ 230913 w 2246144"/>
              <a:gd name="connsiteY10" fmla="*/ 2359465 h 2625795"/>
              <a:gd name="connsiteX11" fmla="*/ 248668 w 2246144"/>
              <a:gd name="connsiteY11" fmla="*/ 2226300 h 2625795"/>
              <a:gd name="connsiteX12" fmla="*/ 239790 w 2246144"/>
              <a:gd name="connsiteY12" fmla="*/ 1782416 h 2625795"/>
              <a:gd name="connsiteX13" fmla="*/ 230913 w 2246144"/>
              <a:gd name="connsiteY13" fmla="*/ 1667007 h 2625795"/>
              <a:gd name="connsiteX14" fmla="*/ 222035 w 2246144"/>
              <a:gd name="connsiteY14" fmla="*/ 1480576 h 2625795"/>
              <a:gd name="connsiteX15" fmla="*/ 230913 w 2246144"/>
              <a:gd name="connsiteY15" fmla="*/ 717096 h 2625795"/>
              <a:gd name="connsiteX16" fmla="*/ 257546 w 2246144"/>
              <a:gd name="connsiteY16" fmla="*/ 548420 h 2625795"/>
              <a:gd name="connsiteX17" fmla="*/ 284179 w 2246144"/>
              <a:gd name="connsiteY17" fmla="*/ 495154 h 2625795"/>
              <a:gd name="connsiteX18" fmla="*/ 346322 w 2246144"/>
              <a:gd name="connsiteY18" fmla="*/ 477399 h 2625795"/>
              <a:gd name="connsiteX19" fmla="*/ 390711 w 2246144"/>
              <a:gd name="connsiteY19" fmla="*/ 486277 h 2625795"/>
              <a:gd name="connsiteX20" fmla="*/ 417344 w 2246144"/>
              <a:gd name="connsiteY20" fmla="*/ 539543 h 2625795"/>
              <a:gd name="connsiteX21" fmla="*/ 435099 w 2246144"/>
              <a:gd name="connsiteY21" fmla="*/ 566176 h 2625795"/>
              <a:gd name="connsiteX22" fmla="*/ 461732 w 2246144"/>
              <a:gd name="connsiteY22" fmla="*/ 663830 h 2625795"/>
              <a:gd name="connsiteX23" fmla="*/ 479487 w 2246144"/>
              <a:gd name="connsiteY23" fmla="*/ 779240 h 2625795"/>
              <a:gd name="connsiteX24" fmla="*/ 488365 w 2246144"/>
              <a:gd name="connsiteY24" fmla="*/ 868016 h 2625795"/>
              <a:gd name="connsiteX25" fmla="*/ 497243 w 2246144"/>
              <a:gd name="connsiteY25" fmla="*/ 1569352 h 2625795"/>
              <a:gd name="connsiteX26" fmla="*/ 506120 w 2246144"/>
              <a:gd name="connsiteY26" fmla="*/ 1640374 h 2625795"/>
              <a:gd name="connsiteX27" fmla="*/ 523876 w 2246144"/>
              <a:gd name="connsiteY27" fmla="*/ 1746906 h 2625795"/>
              <a:gd name="connsiteX28" fmla="*/ 532753 w 2246144"/>
              <a:gd name="connsiteY28" fmla="*/ 1809049 h 2625795"/>
              <a:gd name="connsiteX29" fmla="*/ 550509 w 2246144"/>
              <a:gd name="connsiteY29" fmla="*/ 1906704 h 2625795"/>
              <a:gd name="connsiteX30" fmla="*/ 568264 w 2246144"/>
              <a:gd name="connsiteY30" fmla="*/ 1977725 h 2625795"/>
              <a:gd name="connsiteX31" fmla="*/ 586019 w 2246144"/>
              <a:gd name="connsiteY31" fmla="*/ 2004358 h 2625795"/>
              <a:gd name="connsiteX32" fmla="*/ 648163 w 2246144"/>
              <a:gd name="connsiteY32" fmla="*/ 2057624 h 2625795"/>
              <a:gd name="connsiteX33" fmla="*/ 674796 w 2246144"/>
              <a:gd name="connsiteY33" fmla="*/ 2093135 h 2625795"/>
              <a:gd name="connsiteX34" fmla="*/ 710307 w 2246144"/>
              <a:gd name="connsiteY34" fmla="*/ 2146401 h 2625795"/>
              <a:gd name="connsiteX35" fmla="*/ 728062 w 2246144"/>
              <a:gd name="connsiteY35" fmla="*/ 2173034 h 2625795"/>
              <a:gd name="connsiteX36" fmla="*/ 754695 w 2246144"/>
              <a:gd name="connsiteY36" fmla="*/ 2208544 h 2625795"/>
              <a:gd name="connsiteX37" fmla="*/ 790206 w 2246144"/>
              <a:gd name="connsiteY37" fmla="*/ 2252933 h 2625795"/>
              <a:gd name="connsiteX38" fmla="*/ 807961 w 2246144"/>
              <a:gd name="connsiteY38" fmla="*/ 2235177 h 2625795"/>
              <a:gd name="connsiteX39" fmla="*/ 790206 w 2246144"/>
              <a:gd name="connsiteY39" fmla="*/ 2102012 h 2625795"/>
              <a:gd name="connsiteX40" fmla="*/ 772450 w 2246144"/>
              <a:gd name="connsiteY40" fmla="*/ 2030991 h 2625795"/>
              <a:gd name="connsiteX41" fmla="*/ 754695 w 2246144"/>
              <a:gd name="connsiteY41" fmla="*/ 1844560 h 2625795"/>
              <a:gd name="connsiteX42" fmla="*/ 745817 w 2246144"/>
              <a:gd name="connsiteY42" fmla="*/ 1729150 h 2625795"/>
              <a:gd name="connsiteX43" fmla="*/ 728062 w 2246144"/>
              <a:gd name="connsiteY43" fmla="*/ 1542719 h 2625795"/>
              <a:gd name="connsiteX44" fmla="*/ 719184 w 2246144"/>
              <a:gd name="connsiteY44" fmla="*/ 1436187 h 2625795"/>
              <a:gd name="connsiteX45" fmla="*/ 745817 w 2246144"/>
              <a:gd name="connsiteY45" fmla="*/ 1169857 h 2625795"/>
              <a:gd name="connsiteX46" fmla="*/ 781328 w 2246144"/>
              <a:gd name="connsiteY46" fmla="*/ 965670 h 2625795"/>
              <a:gd name="connsiteX47" fmla="*/ 719184 w 2246144"/>
              <a:gd name="connsiteY47" fmla="*/ 424133 h 2625795"/>
              <a:gd name="connsiteX48" fmla="*/ 736940 w 2246144"/>
              <a:gd name="connsiteY48" fmla="*/ 326478 h 2625795"/>
              <a:gd name="connsiteX49" fmla="*/ 745817 w 2246144"/>
              <a:gd name="connsiteY49" fmla="*/ 273212 h 2625795"/>
              <a:gd name="connsiteX50" fmla="*/ 754695 w 2246144"/>
              <a:gd name="connsiteY50" fmla="*/ 237702 h 2625795"/>
              <a:gd name="connsiteX51" fmla="*/ 861228 w 2246144"/>
              <a:gd name="connsiteY51" fmla="*/ 24637 h 2625795"/>
              <a:gd name="connsiteX52" fmla="*/ 1136435 w 2246144"/>
              <a:gd name="connsiteY52" fmla="*/ 885772 h 2625795"/>
              <a:gd name="connsiteX53" fmla="*/ 1518174 w 2246144"/>
              <a:gd name="connsiteY53" fmla="*/ 850260 h 2625795"/>
              <a:gd name="connsiteX54" fmla="*/ 1828893 w 2246144"/>
              <a:gd name="connsiteY54" fmla="*/ 264335 h 2625795"/>
              <a:gd name="connsiteX55" fmla="*/ 2246144 w 2246144"/>
              <a:gd name="connsiteY55" fmla="*/ 1089958 h 262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246144" h="2625795">
                <a:moveTo>
                  <a:pt x="93" y="2625795"/>
                </a:moveTo>
                <a:cubicBezTo>
                  <a:pt x="3052" y="2285484"/>
                  <a:pt x="-6073" y="1944854"/>
                  <a:pt x="8971" y="1604863"/>
                </a:cubicBezTo>
                <a:cubicBezTo>
                  <a:pt x="9556" y="1591642"/>
                  <a:pt x="32991" y="1616052"/>
                  <a:pt x="44481" y="1622618"/>
                </a:cubicBezTo>
                <a:cubicBezTo>
                  <a:pt x="70610" y="1637549"/>
                  <a:pt x="69428" y="1638688"/>
                  <a:pt x="88870" y="1658129"/>
                </a:cubicBezTo>
                <a:cubicBezTo>
                  <a:pt x="111637" y="1726434"/>
                  <a:pt x="86567" y="1646606"/>
                  <a:pt x="115503" y="1791294"/>
                </a:cubicBezTo>
                <a:cubicBezTo>
                  <a:pt x="144369" y="1935636"/>
                  <a:pt x="100216" y="1710586"/>
                  <a:pt x="133258" y="1897826"/>
                </a:cubicBezTo>
                <a:cubicBezTo>
                  <a:pt x="143297" y="1954714"/>
                  <a:pt x="152759" y="1986384"/>
                  <a:pt x="159891" y="2039869"/>
                </a:cubicBezTo>
                <a:cubicBezTo>
                  <a:pt x="160832" y="2046927"/>
                  <a:pt x="172981" y="2166359"/>
                  <a:pt x="177647" y="2181911"/>
                </a:cubicBezTo>
                <a:cubicBezTo>
                  <a:pt x="180713" y="2192131"/>
                  <a:pt x="189484" y="2199666"/>
                  <a:pt x="195402" y="2208544"/>
                </a:cubicBezTo>
                <a:cubicBezTo>
                  <a:pt x="222175" y="2342406"/>
                  <a:pt x="188086" y="2175620"/>
                  <a:pt x="213157" y="2288444"/>
                </a:cubicBezTo>
                <a:cubicBezTo>
                  <a:pt x="227439" y="2352713"/>
                  <a:pt x="215050" y="2311878"/>
                  <a:pt x="230913" y="2359465"/>
                </a:cubicBezTo>
                <a:cubicBezTo>
                  <a:pt x="284818" y="2305560"/>
                  <a:pt x="252698" y="2351234"/>
                  <a:pt x="248668" y="2226300"/>
                </a:cubicBezTo>
                <a:cubicBezTo>
                  <a:pt x="243896" y="2078386"/>
                  <a:pt x="244486" y="1930332"/>
                  <a:pt x="239790" y="1782416"/>
                </a:cubicBezTo>
                <a:cubicBezTo>
                  <a:pt x="238566" y="1743852"/>
                  <a:pt x="233179" y="1705524"/>
                  <a:pt x="230913" y="1667007"/>
                </a:cubicBezTo>
                <a:cubicBezTo>
                  <a:pt x="227260" y="1604900"/>
                  <a:pt x="224994" y="1542720"/>
                  <a:pt x="222035" y="1480576"/>
                </a:cubicBezTo>
                <a:cubicBezTo>
                  <a:pt x="224994" y="1226083"/>
                  <a:pt x="225556" y="971550"/>
                  <a:pt x="230913" y="717096"/>
                </a:cubicBezTo>
                <a:cubicBezTo>
                  <a:pt x="231641" y="682507"/>
                  <a:pt x="247465" y="578666"/>
                  <a:pt x="257546" y="548420"/>
                </a:cubicBezTo>
                <a:cubicBezTo>
                  <a:pt x="263394" y="530874"/>
                  <a:pt x="268532" y="507671"/>
                  <a:pt x="284179" y="495154"/>
                </a:cubicBezTo>
                <a:cubicBezTo>
                  <a:pt x="289966" y="490525"/>
                  <a:pt x="344005" y="477978"/>
                  <a:pt x="346322" y="477399"/>
                </a:cubicBezTo>
                <a:cubicBezTo>
                  <a:pt x="361118" y="480358"/>
                  <a:pt x="377610" y="478791"/>
                  <a:pt x="390711" y="486277"/>
                </a:cubicBezTo>
                <a:cubicBezTo>
                  <a:pt x="408519" y="496453"/>
                  <a:pt x="409598" y="524051"/>
                  <a:pt x="417344" y="539543"/>
                </a:cubicBezTo>
                <a:cubicBezTo>
                  <a:pt x="422116" y="549086"/>
                  <a:pt x="430766" y="556426"/>
                  <a:pt x="435099" y="566176"/>
                </a:cubicBezTo>
                <a:cubicBezTo>
                  <a:pt x="450032" y="599775"/>
                  <a:pt x="455306" y="628486"/>
                  <a:pt x="461732" y="663830"/>
                </a:cubicBezTo>
                <a:cubicBezTo>
                  <a:pt x="467086" y="693278"/>
                  <a:pt x="476160" y="750958"/>
                  <a:pt x="479487" y="779240"/>
                </a:cubicBezTo>
                <a:cubicBezTo>
                  <a:pt x="482962" y="808776"/>
                  <a:pt x="485406" y="838424"/>
                  <a:pt x="488365" y="868016"/>
                </a:cubicBezTo>
                <a:cubicBezTo>
                  <a:pt x="491324" y="1101795"/>
                  <a:pt x="491870" y="1335616"/>
                  <a:pt x="497243" y="1569352"/>
                </a:cubicBezTo>
                <a:cubicBezTo>
                  <a:pt x="497791" y="1593204"/>
                  <a:pt x="502967" y="1616725"/>
                  <a:pt x="506120" y="1640374"/>
                </a:cubicBezTo>
                <a:cubicBezTo>
                  <a:pt x="525462" y="1785440"/>
                  <a:pt x="504887" y="1632973"/>
                  <a:pt x="523876" y="1746906"/>
                </a:cubicBezTo>
                <a:cubicBezTo>
                  <a:pt x="527316" y="1767546"/>
                  <a:pt x="529571" y="1788368"/>
                  <a:pt x="532753" y="1809049"/>
                </a:cubicBezTo>
                <a:cubicBezTo>
                  <a:pt x="536936" y="1836236"/>
                  <a:pt x="544117" y="1879003"/>
                  <a:pt x="550509" y="1906704"/>
                </a:cubicBezTo>
                <a:cubicBezTo>
                  <a:pt x="555996" y="1930481"/>
                  <a:pt x="554728" y="1957421"/>
                  <a:pt x="568264" y="1977725"/>
                </a:cubicBezTo>
                <a:cubicBezTo>
                  <a:pt x="574182" y="1986603"/>
                  <a:pt x="579075" y="1996257"/>
                  <a:pt x="586019" y="2004358"/>
                </a:cubicBezTo>
                <a:cubicBezTo>
                  <a:pt x="614723" y="2037846"/>
                  <a:pt x="616749" y="2036682"/>
                  <a:pt x="648163" y="2057624"/>
                </a:cubicBezTo>
                <a:cubicBezTo>
                  <a:pt x="657041" y="2069461"/>
                  <a:pt x="666311" y="2081013"/>
                  <a:pt x="674796" y="2093135"/>
                </a:cubicBezTo>
                <a:cubicBezTo>
                  <a:pt x="687033" y="2110617"/>
                  <a:pt x="698470" y="2128646"/>
                  <a:pt x="710307" y="2146401"/>
                </a:cubicBezTo>
                <a:cubicBezTo>
                  <a:pt x="716225" y="2155279"/>
                  <a:pt x="721660" y="2164498"/>
                  <a:pt x="728062" y="2173034"/>
                </a:cubicBezTo>
                <a:cubicBezTo>
                  <a:pt x="736940" y="2184871"/>
                  <a:pt x="746095" y="2196504"/>
                  <a:pt x="754695" y="2208544"/>
                </a:cubicBezTo>
                <a:cubicBezTo>
                  <a:pt x="782694" y="2247743"/>
                  <a:pt x="760511" y="2223238"/>
                  <a:pt x="790206" y="2252933"/>
                </a:cubicBezTo>
                <a:cubicBezTo>
                  <a:pt x="796124" y="2247014"/>
                  <a:pt x="807365" y="2243526"/>
                  <a:pt x="807961" y="2235177"/>
                </a:cubicBezTo>
                <a:cubicBezTo>
                  <a:pt x="815408" y="2130907"/>
                  <a:pt x="805859" y="2159407"/>
                  <a:pt x="790206" y="2102012"/>
                </a:cubicBezTo>
                <a:cubicBezTo>
                  <a:pt x="783785" y="2078470"/>
                  <a:pt x="772450" y="2030991"/>
                  <a:pt x="772450" y="2030991"/>
                </a:cubicBezTo>
                <a:cubicBezTo>
                  <a:pt x="766532" y="1968847"/>
                  <a:pt x="759483" y="1906801"/>
                  <a:pt x="754695" y="1844560"/>
                </a:cubicBezTo>
                <a:cubicBezTo>
                  <a:pt x="751736" y="1806090"/>
                  <a:pt x="749208" y="1767584"/>
                  <a:pt x="745817" y="1729150"/>
                </a:cubicBezTo>
                <a:cubicBezTo>
                  <a:pt x="740330" y="1666967"/>
                  <a:pt x="733714" y="1604887"/>
                  <a:pt x="728062" y="1542719"/>
                </a:cubicBezTo>
                <a:cubicBezTo>
                  <a:pt x="724836" y="1507232"/>
                  <a:pt x="716225" y="1498331"/>
                  <a:pt x="719184" y="1436187"/>
                </a:cubicBezTo>
                <a:cubicBezTo>
                  <a:pt x="722143" y="1374043"/>
                  <a:pt x="762779" y="1305545"/>
                  <a:pt x="745817" y="1169857"/>
                </a:cubicBezTo>
                <a:cubicBezTo>
                  <a:pt x="742858" y="1122509"/>
                  <a:pt x="785767" y="1089957"/>
                  <a:pt x="781328" y="965670"/>
                </a:cubicBezTo>
                <a:cubicBezTo>
                  <a:pt x="776889" y="841383"/>
                  <a:pt x="726582" y="530665"/>
                  <a:pt x="719184" y="424133"/>
                </a:cubicBezTo>
                <a:cubicBezTo>
                  <a:pt x="711786" y="317601"/>
                  <a:pt x="712108" y="463057"/>
                  <a:pt x="736940" y="326478"/>
                </a:cubicBezTo>
                <a:cubicBezTo>
                  <a:pt x="740160" y="308768"/>
                  <a:pt x="742287" y="290863"/>
                  <a:pt x="745817" y="273212"/>
                </a:cubicBezTo>
                <a:cubicBezTo>
                  <a:pt x="748210" y="261248"/>
                  <a:pt x="735460" y="279131"/>
                  <a:pt x="754695" y="237702"/>
                </a:cubicBezTo>
                <a:cubicBezTo>
                  <a:pt x="773930" y="196273"/>
                  <a:pt x="797605" y="-83375"/>
                  <a:pt x="861228" y="24637"/>
                </a:cubicBezTo>
                <a:cubicBezTo>
                  <a:pt x="924851" y="132649"/>
                  <a:pt x="1130517" y="906487"/>
                  <a:pt x="1136435" y="885772"/>
                </a:cubicBezTo>
                <a:cubicBezTo>
                  <a:pt x="1142353" y="865057"/>
                  <a:pt x="1402764" y="953833"/>
                  <a:pt x="1518174" y="850260"/>
                </a:cubicBezTo>
                <a:cubicBezTo>
                  <a:pt x="1633584" y="746687"/>
                  <a:pt x="1820952" y="266982"/>
                  <a:pt x="1828893" y="264335"/>
                </a:cubicBezTo>
                <a:cubicBezTo>
                  <a:pt x="1856783" y="255038"/>
                  <a:pt x="2221600" y="1089958"/>
                  <a:pt x="2246144" y="1089958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105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EA5818-8ECC-16B3-ADFE-F94963B09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08194B80-60A5-B138-AB69-2B49A7BD0866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DB2221C-1DA1-4113-B179-7F999A6F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2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383C6DC-0AB9-8859-0910-2E22D71347D3}"/>
              </a:ext>
            </a:extLst>
          </p:cNvPr>
          <p:cNvSpPr txBox="1"/>
          <p:nvPr/>
        </p:nvSpPr>
        <p:spPr>
          <a:xfrm>
            <a:off x="323849" y="239576"/>
            <a:ext cx="10695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Machine Learning tasks with Time Series: Use case</a:t>
            </a:r>
          </a:p>
        </p:txBody>
      </p:sp>
      <p:pic>
        <p:nvPicPr>
          <p:cNvPr id="6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1D07E49D-9B10-80BB-AF26-4F7FB6BC2EA2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Feature Engineering on Time-Series Data for Human Activity Recognition | by  Pratik Nabriya | Towards Data Science">
            <a:extLst>
              <a:ext uri="{FF2B5EF4-FFF2-40B4-BE49-F238E27FC236}">
                <a16:creationId xmlns:a16="http://schemas.microsoft.com/office/drawing/2014/main" id="{987591FE-8869-03C9-86CA-916723B1C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902" y="1497192"/>
            <a:ext cx="5972760" cy="255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ccelerometer Guide - Phidgets Support">
            <a:extLst>
              <a:ext uri="{FF2B5EF4-FFF2-40B4-BE49-F238E27FC236}">
                <a16:creationId xmlns:a16="http://schemas.microsoft.com/office/drawing/2014/main" id="{F90CE8D5-26BC-3902-E232-6B3A38B04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456" y="1620367"/>
            <a:ext cx="2010818" cy="231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ccia destra 6">
            <a:extLst>
              <a:ext uri="{FF2B5EF4-FFF2-40B4-BE49-F238E27FC236}">
                <a16:creationId xmlns:a16="http://schemas.microsoft.com/office/drawing/2014/main" id="{39692BBF-1B40-5256-5714-21C0D9C0162F}"/>
              </a:ext>
            </a:extLst>
          </p:cNvPr>
          <p:cNvSpPr/>
          <p:nvPr/>
        </p:nvSpPr>
        <p:spPr>
          <a:xfrm>
            <a:off x="3842795" y="2627453"/>
            <a:ext cx="1354238" cy="2546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FF67E94-4C91-5193-169F-21BBFA0DA85C}"/>
              </a:ext>
            </a:extLst>
          </p:cNvPr>
          <p:cNvSpPr/>
          <p:nvPr/>
        </p:nvSpPr>
        <p:spPr>
          <a:xfrm>
            <a:off x="1580015" y="4798400"/>
            <a:ext cx="9031970" cy="464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Objective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classify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the activity (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walking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running,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going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upstairs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etc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) of a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person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given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data from an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accelerometer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370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EC1F43-1264-A1E8-D16E-3A07F48A5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diritto 3">
            <a:extLst>
              <a:ext uri="{FF2B5EF4-FFF2-40B4-BE49-F238E27FC236}">
                <a16:creationId xmlns:a16="http://schemas.microsoft.com/office/drawing/2014/main" id="{C5D5667D-C990-F026-23DC-C270D4013191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7B5AA70F-1700-0E72-86E8-6E5ECB7D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20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D7F06E60-1ACC-8C98-4D40-F8CC8C6942E5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2708C8DC-F595-910E-8EA4-75C8196DCC7A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20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0A15831-70A0-8BB7-1933-0E294709A9FA}"/>
              </a:ext>
            </a:extLst>
          </p:cNvPr>
          <p:cNvSpPr txBox="1"/>
          <p:nvPr/>
        </p:nvSpPr>
        <p:spPr>
          <a:xfrm>
            <a:off x="323850" y="239576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Supervised Machine Learning: an example</a:t>
            </a:r>
          </a:p>
        </p:txBody>
      </p:sp>
      <p:sp>
        <p:nvSpPr>
          <p:cNvPr id="27" name="Parentesi graffa aperta 26">
            <a:extLst>
              <a:ext uri="{FF2B5EF4-FFF2-40B4-BE49-F238E27FC236}">
                <a16:creationId xmlns:a16="http://schemas.microsoft.com/office/drawing/2014/main" id="{37C66219-D251-CA1B-0047-DA56AC12ECEB}"/>
              </a:ext>
            </a:extLst>
          </p:cNvPr>
          <p:cNvSpPr/>
          <p:nvPr/>
        </p:nvSpPr>
        <p:spPr>
          <a:xfrm>
            <a:off x="401216" y="4478694"/>
            <a:ext cx="671804" cy="18388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B17246F4-2076-5E82-3F95-B169D925509F}"/>
              </a:ext>
            </a:extLst>
          </p:cNvPr>
          <p:cNvSpPr/>
          <p:nvPr/>
        </p:nvSpPr>
        <p:spPr>
          <a:xfrm>
            <a:off x="979161" y="4622602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112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2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54</a:t>
            </a:r>
            <a:r>
              <a:rPr lang="it-IT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54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32946583-6D85-4922-DA0A-3B99FEBF64A2}"/>
              </a:ext>
            </a:extLst>
          </p:cNvPr>
          <p:cNvSpPr/>
          <p:nvPr/>
        </p:nvSpPr>
        <p:spPr>
          <a:xfrm>
            <a:off x="979161" y="5042642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130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2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68</a:t>
            </a:r>
            <a:r>
              <a:rPr lang="it-IT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68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BDCD5B9F-DFE0-E9D8-554C-20EEF9CD2C69}"/>
              </a:ext>
            </a:extLst>
          </p:cNvPr>
          <p:cNvCxnSpPr/>
          <p:nvPr/>
        </p:nvCxnSpPr>
        <p:spPr>
          <a:xfrm flipV="1">
            <a:off x="9032033" y="1645297"/>
            <a:ext cx="0" cy="393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E038DD77-D652-5723-6EF2-C86B7AC5213E}"/>
              </a:ext>
            </a:extLst>
          </p:cNvPr>
          <p:cNvCxnSpPr>
            <a:cxnSpLocks/>
          </p:cNvCxnSpPr>
          <p:nvPr/>
        </p:nvCxnSpPr>
        <p:spPr>
          <a:xfrm>
            <a:off x="7193902" y="3800668"/>
            <a:ext cx="441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e 37">
            <a:extLst>
              <a:ext uri="{FF2B5EF4-FFF2-40B4-BE49-F238E27FC236}">
                <a16:creationId xmlns:a16="http://schemas.microsoft.com/office/drawing/2014/main" id="{A3280A0C-5573-2DFF-F29C-A4FE9A95E16B}"/>
              </a:ext>
            </a:extLst>
          </p:cNvPr>
          <p:cNvSpPr/>
          <p:nvPr/>
        </p:nvSpPr>
        <p:spPr>
          <a:xfrm>
            <a:off x="9498569" y="2556317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92536F5E-B593-99DC-CAB8-F3391E27CB7F}"/>
              </a:ext>
            </a:extLst>
          </p:cNvPr>
          <p:cNvSpPr/>
          <p:nvPr/>
        </p:nvSpPr>
        <p:spPr>
          <a:xfrm>
            <a:off x="9864520" y="2520421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40" name="Tabella 39">
            <a:extLst>
              <a:ext uri="{FF2B5EF4-FFF2-40B4-BE49-F238E27FC236}">
                <a16:creationId xmlns:a16="http://schemas.microsoft.com/office/drawing/2014/main" id="{032C59C5-3431-F814-3958-6F46EE92B195}"/>
              </a:ext>
            </a:extLst>
          </p:cNvPr>
          <p:cNvGraphicFramePr>
            <a:graphicFrameLocks noGrp="1"/>
          </p:cNvGraphicFramePr>
          <p:nvPr/>
        </p:nvGraphicFramePr>
        <p:xfrm>
          <a:off x="1025344" y="1047275"/>
          <a:ext cx="476937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344">
                  <a:extLst>
                    <a:ext uri="{9D8B030D-6E8A-4147-A177-3AD203B41FA5}">
                      <a16:colId xmlns:a16="http://schemas.microsoft.com/office/drawing/2014/main" val="4035895569"/>
                    </a:ext>
                  </a:extLst>
                </a:gridCol>
                <a:gridCol w="1192344">
                  <a:extLst>
                    <a:ext uri="{9D8B030D-6E8A-4147-A177-3AD203B41FA5}">
                      <a16:colId xmlns:a16="http://schemas.microsoft.com/office/drawing/2014/main" val="2832273584"/>
                    </a:ext>
                  </a:extLst>
                </a:gridCol>
                <a:gridCol w="1192344">
                  <a:extLst>
                    <a:ext uri="{9D8B030D-6E8A-4147-A177-3AD203B41FA5}">
                      <a16:colId xmlns:a16="http://schemas.microsoft.com/office/drawing/2014/main" val="3727042947"/>
                    </a:ext>
                  </a:extLst>
                </a:gridCol>
                <a:gridCol w="1192344">
                  <a:extLst>
                    <a:ext uri="{9D8B030D-6E8A-4147-A177-3AD203B41FA5}">
                      <a16:colId xmlns:a16="http://schemas.microsoft.com/office/drawing/2014/main" val="273820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Weight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Blood Pr.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54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664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68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6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57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55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56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0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77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5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81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74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27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66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57901"/>
                  </a:ext>
                </a:extLst>
              </a:tr>
            </a:tbl>
          </a:graphicData>
        </a:graphic>
      </p:graphicFrame>
      <p:sp>
        <p:nvSpPr>
          <p:cNvPr id="41" name="Ovale 40">
            <a:extLst>
              <a:ext uri="{FF2B5EF4-FFF2-40B4-BE49-F238E27FC236}">
                <a16:creationId xmlns:a16="http://schemas.microsoft.com/office/drawing/2014/main" id="{FE2D6557-6060-B969-7FAA-F58240655592}"/>
              </a:ext>
            </a:extLst>
          </p:cNvPr>
          <p:cNvSpPr/>
          <p:nvPr/>
        </p:nvSpPr>
        <p:spPr>
          <a:xfrm>
            <a:off x="9864520" y="2080265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5BB63521-2FF0-B528-D26C-9596D589A317}"/>
              </a:ext>
            </a:extLst>
          </p:cNvPr>
          <p:cNvSpPr/>
          <p:nvPr/>
        </p:nvSpPr>
        <p:spPr>
          <a:xfrm>
            <a:off x="10151710" y="1715154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E81DE6B6-BDDB-587F-0566-80BF10BBF819}"/>
              </a:ext>
            </a:extLst>
          </p:cNvPr>
          <p:cNvSpPr/>
          <p:nvPr/>
        </p:nvSpPr>
        <p:spPr>
          <a:xfrm>
            <a:off x="10649850" y="1757586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A0971B3A-5F02-924E-FF4B-B8C88D2FF2E9}"/>
              </a:ext>
            </a:extLst>
          </p:cNvPr>
          <p:cNvSpPr/>
          <p:nvPr/>
        </p:nvSpPr>
        <p:spPr>
          <a:xfrm>
            <a:off x="11036031" y="1512666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F2DDDB8D-AA33-6D89-FDC1-6A2F5BE49730}"/>
              </a:ext>
            </a:extLst>
          </p:cNvPr>
          <p:cNvSpPr/>
          <p:nvPr/>
        </p:nvSpPr>
        <p:spPr>
          <a:xfrm rot="20987713">
            <a:off x="9563882" y="3044893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9F7176E0-95D5-6EE0-8602-D8873C132257}"/>
              </a:ext>
            </a:extLst>
          </p:cNvPr>
          <p:cNvSpPr/>
          <p:nvPr/>
        </p:nvSpPr>
        <p:spPr>
          <a:xfrm>
            <a:off x="11466563" y="1696488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824BFFA2-2B9D-1E6F-365A-387FC8DB5F44}"/>
              </a:ext>
            </a:extLst>
          </p:cNvPr>
          <p:cNvSpPr/>
          <p:nvPr/>
        </p:nvSpPr>
        <p:spPr>
          <a:xfrm>
            <a:off x="577246" y="5450585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C18E2816-8A2D-B2ED-C03D-CC8853479FF4}"/>
              </a:ext>
            </a:extLst>
          </p:cNvPr>
          <p:cNvSpPr/>
          <p:nvPr/>
        </p:nvSpPr>
        <p:spPr>
          <a:xfrm>
            <a:off x="979161" y="5830319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122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2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66</a:t>
            </a:r>
            <a:r>
              <a:rPr lang="it-IT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66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59D44F6-2C86-D52C-121A-83B20FC889B9}"/>
              </a:ext>
            </a:extLst>
          </p:cNvPr>
          <p:cNvSpPr/>
          <p:nvPr/>
        </p:nvSpPr>
        <p:spPr>
          <a:xfrm>
            <a:off x="4340269" y="5140908"/>
            <a:ext cx="4497155" cy="815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NO, </a:t>
            </a:r>
            <a:r>
              <a:rPr lang="it-IT" dirty="0" err="1">
                <a:solidFill>
                  <a:srgbClr val="FF0000"/>
                </a:solidFill>
              </a:rPr>
              <a:t>overfitting</a:t>
            </a:r>
            <a:r>
              <a:rPr lang="it-IT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" name="Figura a mano libera 2">
            <a:extLst>
              <a:ext uri="{FF2B5EF4-FFF2-40B4-BE49-F238E27FC236}">
                <a16:creationId xmlns:a16="http://schemas.microsoft.com/office/drawing/2014/main" id="{5942DF58-F5AD-193D-96FC-DEEAD7374DFE}"/>
              </a:ext>
            </a:extLst>
          </p:cNvPr>
          <p:cNvSpPr/>
          <p:nvPr/>
        </p:nvSpPr>
        <p:spPr>
          <a:xfrm>
            <a:off x="9436871" y="925273"/>
            <a:ext cx="2246144" cy="2625795"/>
          </a:xfrm>
          <a:custGeom>
            <a:avLst/>
            <a:gdLst>
              <a:gd name="connsiteX0" fmla="*/ 93 w 887860"/>
              <a:gd name="connsiteY0" fmla="*/ 2583404 h 2583404"/>
              <a:gd name="connsiteX1" fmla="*/ 8971 w 887860"/>
              <a:gd name="connsiteY1" fmla="*/ 1562472 h 2583404"/>
              <a:gd name="connsiteX2" fmla="*/ 44481 w 887860"/>
              <a:gd name="connsiteY2" fmla="*/ 1580227 h 2583404"/>
              <a:gd name="connsiteX3" fmla="*/ 88870 w 887860"/>
              <a:gd name="connsiteY3" fmla="*/ 1615738 h 2583404"/>
              <a:gd name="connsiteX4" fmla="*/ 115503 w 887860"/>
              <a:gd name="connsiteY4" fmla="*/ 1748903 h 2583404"/>
              <a:gd name="connsiteX5" fmla="*/ 133258 w 887860"/>
              <a:gd name="connsiteY5" fmla="*/ 1855435 h 2583404"/>
              <a:gd name="connsiteX6" fmla="*/ 159891 w 887860"/>
              <a:gd name="connsiteY6" fmla="*/ 1997478 h 2583404"/>
              <a:gd name="connsiteX7" fmla="*/ 177647 w 887860"/>
              <a:gd name="connsiteY7" fmla="*/ 2139520 h 2583404"/>
              <a:gd name="connsiteX8" fmla="*/ 195402 w 887860"/>
              <a:gd name="connsiteY8" fmla="*/ 2166153 h 2583404"/>
              <a:gd name="connsiteX9" fmla="*/ 213157 w 887860"/>
              <a:gd name="connsiteY9" fmla="*/ 2246053 h 2583404"/>
              <a:gd name="connsiteX10" fmla="*/ 230913 w 887860"/>
              <a:gd name="connsiteY10" fmla="*/ 2317074 h 2583404"/>
              <a:gd name="connsiteX11" fmla="*/ 248668 w 887860"/>
              <a:gd name="connsiteY11" fmla="*/ 2183909 h 2583404"/>
              <a:gd name="connsiteX12" fmla="*/ 239790 w 887860"/>
              <a:gd name="connsiteY12" fmla="*/ 1740025 h 2583404"/>
              <a:gd name="connsiteX13" fmla="*/ 230913 w 887860"/>
              <a:gd name="connsiteY13" fmla="*/ 1624616 h 2583404"/>
              <a:gd name="connsiteX14" fmla="*/ 222035 w 887860"/>
              <a:gd name="connsiteY14" fmla="*/ 1438185 h 2583404"/>
              <a:gd name="connsiteX15" fmla="*/ 230913 w 887860"/>
              <a:gd name="connsiteY15" fmla="*/ 674705 h 2583404"/>
              <a:gd name="connsiteX16" fmla="*/ 257546 w 887860"/>
              <a:gd name="connsiteY16" fmla="*/ 506029 h 2583404"/>
              <a:gd name="connsiteX17" fmla="*/ 284179 w 887860"/>
              <a:gd name="connsiteY17" fmla="*/ 452763 h 2583404"/>
              <a:gd name="connsiteX18" fmla="*/ 346322 w 887860"/>
              <a:gd name="connsiteY18" fmla="*/ 435008 h 2583404"/>
              <a:gd name="connsiteX19" fmla="*/ 390711 w 887860"/>
              <a:gd name="connsiteY19" fmla="*/ 443886 h 2583404"/>
              <a:gd name="connsiteX20" fmla="*/ 417344 w 887860"/>
              <a:gd name="connsiteY20" fmla="*/ 497152 h 2583404"/>
              <a:gd name="connsiteX21" fmla="*/ 435099 w 887860"/>
              <a:gd name="connsiteY21" fmla="*/ 523785 h 2583404"/>
              <a:gd name="connsiteX22" fmla="*/ 461732 w 887860"/>
              <a:gd name="connsiteY22" fmla="*/ 621439 h 2583404"/>
              <a:gd name="connsiteX23" fmla="*/ 479487 w 887860"/>
              <a:gd name="connsiteY23" fmla="*/ 736849 h 2583404"/>
              <a:gd name="connsiteX24" fmla="*/ 488365 w 887860"/>
              <a:gd name="connsiteY24" fmla="*/ 825625 h 2583404"/>
              <a:gd name="connsiteX25" fmla="*/ 497243 w 887860"/>
              <a:gd name="connsiteY25" fmla="*/ 1526961 h 2583404"/>
              <a:gd name="connsiteX26" fmla="*/ 506120 w 887860"/>
              <a:gd name="connsiteY26" fmla="*/ 1597983 h 2583404"/>
              <a:gd name="connsiteX27" fmla="*/ 523876 w 887860"/>
              <a:gd name="connsiteY27" fmla="*/ 1704515 h 2583404"/>
              <a:gd name="connsiteX28" fmla="*/ 532753 w 887860"/>
              <a:gd name="connsiteY28" fmla="*/ 1766658 h 2583404"/>
              <a:gd name="connsiteX29" fmla="*/ 550509 w 887860"/>
              <a:gd name="connsiteY29" fmla="*/ 1864313 h 2583404"/>
              <a:gd name="connsiteX30" fmla="*/ 568264 w 887860"/>
              <a:gd name="connsiteY30" fmla="*/ 1935334 h 2583404"/>
              <a:gd name="connsiteX31" fmla="*/ 586019 w 887860"/>
              <a:gd name="connsiteY31" fmla="*/ 1961967 h 2583404"/>
              <a:gd name="connsiteX32" fmla="*/ 648163 w 887860"/>
              <a:gd name="connsiteY32" fmla="*/ 2015233 h 2583404"/>
              <a:gd name="connsiteX33" fmla="*/ 674796 w 887860"/>
              <a:gd name="connsiteY33" fmla="*/ 2050744 h 2583404"/>
              <a:gd name="connsiteX34" fmla="*/ 710307 w 887860"/>
              <a:gd name="connsiteY34" fmla="*/ 2104010 h 2583404"/>
              <a:gd name="connsiteX35" fmla="*/ 728062 w 887860"/>
              <a:gd name="connsiteY35" fmla="*/ 2130643 h 2583404"/>
              <a:gd name="connsiteX36" fmla="*/ 754695 w 887860"/>
              <a:gd name="connsiteY36" fmla="*/ 2166153 h 2583404"/>
              <a:gd name="connsiteX37" fmla="*/ 790206 w 887860"/>
              <a:gd name="connsiteY37" fmla="*/ 2210542 h 2583404"/>
              <a:gd name="connsiteX38" fmla="*/ 807961 w 887860"/>
              <a:gd name="connsiteY38" fmla="*/ 2192786 h 2583404"/>
              <a:gd name="connsiteX39" fmla="*/ 790206 w 887860"/>
              <a:gd name="connsiteY39" fmla="*/ 2059621 h 2583404"/>
              <a:gd name="connsiteX40" fmla="*/ 772450 w 887860"/>
              <a:gd name="connsiteY40" fmla="*/ 1988600 h 2583404"/>
              <a:gd name="connsiteX41" fmla="*/ 754695 w 887860"/>
              <a:gd name="connsiteY41" fmla="*/ 1802169 h 2583404"/>
              <a:gd name="connsiteX42" fmla="*/ 745817 w 887860"/>
              <a:gd name="connsiteY42" fmla="*/ 1686759 h 2583404"/>
              <a:gd name="connsiteX43" fmla="*/ 728062 w 887860"/>
              <a:gd name="connsiteY43" fmla="*/ 1500328 h 2583404"/>
              <a:gd name="connsiteX44" fmla="*/ 719184 w 887860"/>
              <a:gd name="connsiteY44" fmla="*/ 1393796 h 2583404"/>
              <a:gd name="connsiteX45" fmla="*/ 701429 w 887860"/>
              <a:gd name="connsiteY45" fmla="*/ 1127466 h 2583404"/>
              <a:gd name="connsiteX46" fmla="*/ 692551 w 887860"/>
              <a:gd name="connsiteY46" fmla="*/ 985423 h 2583404"/>
              <a:gd name="connsiteX47" fmla="*/ 719184 w 887860"/>
              <a:gd name="connsiteY47" fmla="*/ 381742 h 2583404"/>
              <a:gd name="connsiteX48" fmla="*/ 736940 w 887860"/>
              <a:gd name="connsiteY48" fmla="*/ 284087 h 2583404"/>
              <a:gd name="connsiteX49" fmla="*/ 745817 w 887860"/>
              <a:gd name="connsiteY49" fmla="*/ 230821 h 2583404"/>
              <a:gd name="connsiteX50" fmla="*/ 754695 w 887860"/>
              <a:gd name="connsiteY50" fmla="*/ 195311 h 2583404"/>
              <a:gd name="connsiteX51" fmla="*/ 763573 w 887860"/>
              <a:gd name="connsiteY51" fmla="*/ 150922 h 2583404"/>
              <a:gd name="connsiteX52" fmla="*/ 799083 w 887860"/>
              <a:gd name="connsiteY52" fmla="*/ 26635 h 2583404"/>
              <a:gd name="connsiteX53" fmla="*/ 816839 w 887860"/>
              <a:gd name="connsiteY53" fmla="*/ 8880 h 2583404"/>
              <a:gd name="connsiteX54" fmla="*/ 887860 w 887860"/>
              <a:gd name="connsiteY54" fmla="*/ 2 h 2583404"/>
              <a:gd name="connsiteX0" fmla="*/ 93 w 887860"/>
              <a:gd name="connsiteY0" fmla="*/ 2583404 h 2583404"/>
              <a:gd name="connsiteX1" fmla="*/ 8971 w 887860"/>
              <a:gd name="connsiteY1" fmla="*/ 1562472 h 2583404"/>
              <a:gd name="connsiteX2" fmla="*/ 44481 w 887860"/>
              <a:gd name="connsiteY2" fmla="*/ 1580227 h 2583404"/>
              <a:gd name="connsiteX3" fmla="*/ 88870 w 887860"/>
              <a:gd name="connsiteY3" fmla="*/ 1615738 h 2583404"/>
              <a:gd name="connsiteX4" fmla="*/ 115503 w 887860"/>
              <a:gd name="connsiteY4" fmla="*/ 1748903 h 2583404"/>
              <a:gd name="connsiteX5" fmla="*/ 133258 w 887860"/>
              <a:gd name="connsiteY5" fmla="*/ 1855435 h 2583404"/>
              <a:gd name="connsiteX6" fmla="*/ 159891 w 887860"/>
              <a:gd name="connsiteY6" fmla="*/ 1997478 h 2583404"/>
              <a:gd name="connsiteX7" fmla="*/ 177647 w 887860"/>
              <a:gd name="connsiteY7" fmla="*/ 2139520 h 2583404"/>
              <a:gd name="connsiteX8" fmla="*/ 195402 w 887860"/>
              <a:gd name="connsiteY8" fmla="*/ 2166153 h 2583404"/>
              <a:gd name="connsiteX9" fmla="*/ 213157 w 887860"/>
              <a:gd name="connsiteY9" fmla="*/ 2246053 h 2583404"/>
              <a:gd name="connsiteX10" fmla="*/ 230913 w 887860"/>
              <a:gd name="connsiteY10" fmla="*/ 2317074 h 2583404"/>
              <a:gd name="connsiteX11" fmla="*/ 248668 w 887860"/>
              <a:gd name="connsiteY11" fmla="*/ 2183909 h 2583404"/>
              <a:gd name="connsiteX12" fmla="*/ 239790 w 887860"/>
              <a:gd name="connsiteY12" fmla="*/ 1740025 h 2583404"/>
              <a:gd name="connsiteX13" fmla="*/ 230913 w 887860"/>
              <a:gd name="connsiteY13" fmla="*/ 1624616 h 2583404"/>
              <a:gd name="connsiteX14" fmla="*/ 222035 w 887860"/>
              <a:gd name="connsiteY14" fmla="*/ 1438185 h 2583404"/>
              <a:gd name="connsiteX15" fmla="*/ 230913 w 887860"/>
              <a:gd name="connsiteY15" fmla="*/ 674705 h 2583404"/>
              <a:gd name="connsiteX16" fmla="*/ 257546 w 887860"/>
              <a:gd name="connsiteY16" fmla="*/ 506029 h 2583404"/>
              <a:gd name="connsiteX17" fmla="*/ 284179 w 887860"/>
              <a:gd name="connsiteY17" fmla="*/ 452763 h 2583404"/>
              <a:gd name="connsiteX18" fmla="*/ 346322 w 887860"/>
              <a:gd name="connsiteY18" fmla="*/ 435008 h 2583404"/>
              <a:gd name="connsiteX19" fmla="*/ 390711 w 887860"/>
              <a:gd name="connsiteY19" fmla="*/ 443886 h 2583404"/>
              <a:gd name="connsiteX20" fmla="*/ 417344 w 887860"/>
              <a:gd name="connsiteY20" fmla="*/ 497152 h 2583404"/>
              <a:gd name="connsiteX21" fmla="*/ 435099 w 887860"/>
              <a:gd name="connsiteY21" fmla="*/ 523785 h 2583404"/>
              <a:gd name="connsiteX22" fmla="*/ 461732 w 887860"/>
              <a:gd name="connsiteY22" fmla="*/ 621439 h 2583404"/>
              <a:gd name="connsiteX23" fmla="*/ 479487 w 887860"/>
              <a:gd name="connsiteY23" fmla="*/ 736849 h 2583404"/>
              <a:gd name="connsiteX24" fmla="*/ 488365 w 887860"/>
              <a:gd name="connsiteY24" fmla="*/ 825625 h 2583404"/>
              <a:gd name="connsiteX25" fmla="*/ 497243 w 887860"/>
              <a:gd name="connsiteY25" fmla="*/ 1526961 h 2583404"/>
              <a:gd name="connsiteX26" fmla="*/ 506120 w 887860"/>
              <a:gd name="connsiteY26" fmla="*/ 1597983 h 2583404"/>
              <a:gd name="connsiteX27" fmla="*/ 523876 w 887860"/>
              <a:gd name="connsiteY27" fmla="*/ 1704515 h 2583404"/>
              <a:gd name="connsiteX28" fmla="*/ 532753 w 887860"/>
              <a:gd name="connsiteY28" fmla="*/ 1766658 h 2583404"/>
              <a:gd name="connsiteX29" fmla="*/ 550509 w 887860"/>
              <a:gd name="connsiteY29" fmla="*/ 1864313 h 2583404"/>
              <a:gd name="connsiteX30" fmla="*/ 568264 w 887860"/>
              <a:gd name="connsiteY30" fmla="*/ 1935334 h 2583404"/>
              <a:gd name="connsiteX31" fmla="*/ 586019 w 887860"/>
              <a:gd name="connsiteY31" fmla="*/ 1961967 h 2583404"/>
              <a:gd name="connsiteX32" fmla="*/ 648163 w 887860"/>
              <a:gd name="connsiteY32" fmla="*/ 2015233 h 2583404"/>
              <a:gd name="connsiteX33" fmla="*/ 674796 w 887860"/>
              <a:gd name="connsiteY33" fmla="*/ 2050744 h 2583404"/>
              <a:gd name="connsiteX34" fmla="*/ 710307 w 887860"/>
              <a:gd name="connsiteY34" fmla="*/ 2104010 h 2583404"/>
              <a:gd name="connsiteX35" fmla="*/ 728062 w 887860"/>
              <a:gd name="connsiteY35" fmla="*/ 2130643 h 2583404"/>
              <a:gd name="connsiteX36" fmla="*/ 754695 w 887860"/>
              <a:gd name="connsiteY36" fmla="*/ 2166153 h 2583404"/>
              <a:gd name="connsiteX37" fmla="*/ 790206 w 887860"/>
              <a:gd name="connsiteY37" fmla="*/ 2210542 h 2583404"/>
              <a:gd name="connsiteX38" fmla="*/ 807961 w 887860"/>
              <a:gd name="connsiteY38" fmla="*/ 2192786 h 2583404"/>
              <a:gd name="connsiteX39" fmla="*/ 790206 w 887860"/>
              <a:gd name="connsiteY39" fmla="*/ 2059621 h 2583404"/>
              <a:gd name="connsiteX40" fmla="*/ 772450 w 887860"/>
              <a:gd name="connsiteY40" fmla="*/ 1988600 h 2583404"/>
              <a:gd name="connsiteX41" fmla="*/ 754695 w 887860"/>
              <a:gd name="connsiteY41" fmla="*/ 1802169 h 2583404"/>
              <a:gd name="connsiteX42" fmla="*/ 745817 w 887860"/>
              <a:gd name="connsiteY42" fmla="*/ 1686759 h 2583404"/>
              <a:gd name="connsiteX43" fmla="*/ 728062 w 887860"/>
              <a:gd name="connsiteY43" fmla="*/ 1500328 h 2583404"/>
              <a:gd name="connsiteX44" fmla="*/ 719184 w 887860"/>
              <a:gd name="connsiteY44" fmla="*/ 1393796 h 2583404"/>
              <a:gd name="connsiteX45" fmla="*/ 701429 w 887860"/>
              <a:gd name="connsiteY45" fmla="*/ 1127466 h 2583404"/>
              <a:gd name="connsiteX46" fmla="*/ 781328 w 887860"/>
              <a:gd name="connsiteY46" fmla="*/ 923279 h 2583404"/>
              <a:gd name="connsiteX47" fmla="*/ 719184 w 887860"/>
              <a:gd name="connsiteY47" fmla="*/ 381742 h 2583404"/>
              <a:gd name="connsiteX48" fmla="*/ 736940 w 887860"/>
              <a:gd name="connsiteY48" fmla="*/ 284087 h 2583404"/>
              <a:gd name="connsiteX49" fmla="*/ 745817 w 887860"/>
              <a:gd name="connsiteY49" fmla="*/ 230821 h 2583404"/>
              <a:gd name="connsiteX50" fmla="*/ 754695 w 887860"/>
              <a:gd name="connsiteY50" fmla="*/ 195311 h 2583404"/>
              <a:gd name="connsiteX51" fmla="*/ 763573 w 887860"/>
              <a:gd name="connsiteY51" fmla="*/ 150922 h 2583404"/>
              <a:gd name="connsiteX52" fmla="*/ 799083 w 887860"/>
              <a:gd name="connsiteY52" fmla="*/ 26635 h 2583404"/>
              <a:gd name="connsiteX53" fmla="*/ 816839 w 887860"/>
              <a:gd name="connsiteY53" fmla="*/ 8880 h 2583404"/>
              <a:gd name="connsiteX54" fmla="*/ 887860 w 887860"/>
              <a:gd name="connsiteY54" fmla="*/ 2 h 2583404"/>
              <a:gd name="connsiteX0" fmla="*/ 93 w 887860"/>
              <a:gd name="connsiteY0" fmla="*/ 2583404 h 2583404"/>
              <a:gd name="connsiteX1" fmla="*/ 8971 w 887860"/>
              <a:gd name="connsiteY1" fmla="*/ 1562472 h 2583404"/>
              <a:gd name="connsiteX2" fmla="*/ 44481 w 887860"/>
              <a:gd name="connsiteY2" fmla="*/ 1580227 h 2583404"/>
              <a:gd name="connsiteX3" fmla="*/ 88870 w 887860"/>
              <a:gd name="connsiteY3" fmla="*/ 1615738 h 2583404"/>
              <a:gd name="connsiteX4" fmla="*/ 115503 w 887860"/>
              <a:gd name="connsiteY4" fmla="*/ 1748903 h 2583404"/>
              <a:gd name="connsiteX5" fmla="*/ 133258 w 887860"/>
              <a:gd name="connsiteY5" fmla="*/ 1855435 h 2583404"/>
              <a:gd name="connsiteX6" fmla="*/ 159891 w 887860"/>
              <a:gd name="connsiteY6" fmla="*/ 1997478 h 2583404"/>
              <a:gd name="connsiteX7" fmla="*/ 177647 w 887860"/>
              <a:gd name="connsiteY7" fmla="*/ 2139520 h 2583404"/>
              <a:gd name="connsiteX8" fmla="*/ 195402 w 887860"/>
              <a:gd name="connsiteY8" fmla="*/ 2166153 h 2583404"/>
              <a:gd name="connsiteX9" fmla="*/ 213157 w 887860"/>
              <a:gd name="connsiteY9" fmla="*/ 2246053 h 2583404"/>
              <a:gd name="connsiteX10" fmla="*/ 230913 w 887860"/>
              <a:gd name="connsiteY10" fmla="*/ 2317074 h 2583404"/>
              <a:gd name="connsiteX11" fmla="*/ 248668 w 887860"/>
              <a:gd name="connsiteY11" fmla="*/ 2183909 h 2583404"/>
              <a:gd name="connsiteX12" fmla="*/ 239790 w 887860"/>
              <a:gd name="connsiteY12" fmla="*/ 1740025 h 2583404"/>
              <a:gd name="connsiteX13" fmla="*/ 230913 w 887860"/>
              <a:gd name="connsiteY13" fmla="*/ 1624616 h 2583404"/>
              <a:gd name="connsiteX14" fmla="*/ 222035 w 887860"/>
              <a:gd name="connsiteY14" fmla="*/ 1438185 h 2583404"/>
              <a:gd name="connsiteX15" fmla="*/ 230913 w 887860"/>
              <a:gd name="connsiteY15" fmla="*/ 674705 h 2583404"/>
              <a:gd name="connsiteX16" fmla="*/ 257546 w 887860"/>
              <a:gd name="connsiteY16" fmla="*/ 506029 h 2583404"/>
              <a:gd name="connsiteX17" fmla="*/ 284179 w 887860"/>
              <a:gd name="connsiteY17" fmla="*/ 452763 h 2583404"/>
              <a:gd name="connsiteX18" fmla="*/ 346322 w 887860"/>
              <a:gd name="connsiteY18" fmla="*/ 435008 h 2583404"/>
              <a:gd name="connsiteX19" fmla="*/ 390711 w 887860"/>
              <a:gd name="connsiteY19" fmla="*/ 443886 h 2583404"/>
              <a:gd name="connsiteX20" fmla="*/ 417344 w 887860"/>
              <a:gd name="connsiteY20" fmla="*/ 497152 h 2583404"/>
              <a:gd name="connsiteX21" fmla="*/ 435099 w 887860"/>
              <a:gd name="connsiteY21" fmla="*/ 523785 h 2583404"/>
              <a:gd name="connsiteX22" fmla="*/ 461732 w 887860"/>
              <a:gd name="connsiteY22" fmla="*/ 621439 h 2583404"/>
              <a:gd name="connsiteX23" fmla="*/ 479487 w 887860"/>
              <a:gd name="connsiteY23" fmla="*/ 736849 h 2583404"/>
              <a:gd name="connsiteX24" fmla="*/ 488365 w 887860"/>
              <a:gd name="connsiteY24" fmla="*/ 825625 h 2583404"/>
              <a:gd name="connsiteX25" fmla="*/ 497243 w 887860"/>
              <a:gd name="connsiteY25" fmla="*/ 1526961 h 2583404"/>
              <a:gd name="connsiteX26" fmla="*/ 506120 w 887860"/>
              <a:gd name="connsiteY26" fmla="*/ 1597983 h 2583404"/>
              <a:gd name="connsiteX27" fmla="*/ 523876 w 887860"/>
              <a:gd name="connsiteY27" fmla="*/ 1704515 h 2583404"/>
              <a:gd name="connsiteX28" fmla="*/ 532753 w 887860"/>
              <a:gd name="connsiteY28" fmla="*/ 1766658 h 2583404"/>
              <a:gd name="connsiteX29" fmla="*/ 550509 w 887860"/>
              <a:gd name="connsiteY29" fmla="*/ 1864313 h 2583404"/>
              <a:gd name="connsiteX30" fmla="*/ 568264 w 887860"/>
              <a:gd name="connsiteY30" fmla="*/ 1935334 h 2583404"/>
              <a:gd name="connsiteX31" fmla="*/ 586019 w 887860"/>
              <a:gd name="connsiteY31" fmla="*/ 1961967 h 2583404"/>
              <a:gd name="connsiteX32" fmla="*/ 648163 w 887860"/>
              <a:gd name="connsiteY32" fmla="*/ 2015233 h 2583404"/>
              <a:gd name="connsiteX33" fmla="*/ 674796 w 887860"/>
              <a:gd name="connsiteY33" fmla="*/ 2050744 h 2583404"/>
              <a:gd name="connsiteX34" fmla="*/ 710307 w 887860"/>
              <a:gd name="connsiteY34" fmla="*/ 2104010 h 2583404"/>
              <a:gd name="connsiteX35" fmla="*/ 728062 w 887860"/>
              <a:gd name="connsiteY35" fmla="*/ 2130643 h 2583404"/>
              <a:gd name="connsiteX36" fmla="*/ 754695 w 887860"/>
              <a:gd name="connsiteY36" fmla="*/ 2166153 h 2583404"/>
              <a:gd name="connsiteX37" fmla="*/ 790206 w 887860"/>
              <a:gd name="connsiteY37" fmla="*/ 2210542 h 2583404"/>
              <a:gd name="connsiteX38" fmla="*/ 807961 w 887860"/>
              <a:gd name="connsiteY38" fmla="*/ 2192786 h 2583404"/>
              <a:gd name="connsiteX39" fmla="*/ 790206 w 887860"/>
              <a:gd name="connsiteY39" fmla="*/ 2059621 h 2583404"/>
              <a:gd name="connsiteX40" fmla="*/ 772450 w 887860"/>
              <a:gd name="connsiteY40" fmla="*/ 1988600 h 2583404"/>
              <a:gd name="connsiteX41" fmla="*/ 754695 w 887860"/>
              <a:gd name="connsiteY41" fmla="*/ 1802169 h 2583404"/>
              <a:gd name="connsiteX42" fmla="*/ 745817 w 887860"/>
              <a:gd name="connsiteY42" fmla="*/ 1686759 h 2583404"/>
              <a:gd name="connsiteX43" fmla="*/ 728062 w 887860"/>
              <a:gd name="connsiteY43" fmla="*/ 1500328 h 2583404"/>
              <a:gd name="connsiteX44" fmla="*/ 719184 w 887860"/>
              <a:gd name="connsiteY44" fmla="*/ 1393796 h 2583404"/>
              <a:gd name="connsiteX45" fmla="*/ 745817 w 887860"/>
              <a:gd name="connsiteY45" fmla="*/ 1127466 h 2583404"/>
              <a:gd name="connsiteX46" fmla="*/ 781328 w 887860"/>
              <a:gd name="connsiteY46" fmla="*/ 923279 h 2583404"/>
              <a:gd name="connsiteX47" fmla="*/ 719184 w 887860"/>
              <a:gd name="connsiteY47" fmla="*/ 381742 h 2583404"/>
              <a:gd name="connsiteX48" fmla="*/ 736940 w 887860"/>
              <a:gd name="connsiteY48" fmla="*/ 284087 h 2583404"/>
              <a:gd name="connsiteX49" fmla="*/ 745817 w 887860"/>
              <a:gd name="connsiteY49" fmla="*/ 230821 h 2583404"/>
              <a:gd name="connsiteX50" fmla="*/ 754695 w 887860"/>
              <a:gd name="connsiteY50" fmla="*/ 195311 h 2583404"/>
              <a:gd name="connsiteX51" fmla="*/ 763573 w 887860"/>
              <a:gd name="connsiteY51" fmla="*/ 150922 h 2583404"/>
              <a:gd name="connsiteX52" fmla="*/ 799083 w 887860"/>
              <a:gd name="connsiteY52" fmla="*/ 26635 h 2583404"/>
              <a:gd name="connsiteX53" fmla="*/ 816839 w 887860"/>
              <a:gd name="connsiteY53" fmla="*/ 8880 h 2583404"/>
              <a:gd name="connsiteX54" fmla="*/ 887860 w 887860"/>
              <a:gd name="connsiteY54" fmla="*/ 2 h 2583404"/>
              <a:gd name="connsiteX0" fmla="*/ 93 w 1003413"/>
              <a:gd name="connsiteY0" fmla="*/ 2585929 h 2585929"/>
              <a:gd name="connsiteX1" fmla="*/ 8971 w 1003413"/>
              <a:gd name="connsiteY1" fmla="*/ 1564997 h 2585929"/>
              <a:gd name="connsiteX2" fmla="*/ 44481 w 1003413"/>
              <a:gd name="connsiteY2" fmla="*/ 1582752 h 2585929"/>
              <a:gd name="connsiteX3" fmla="*/ 88870 w 1003413"/>
              <a:gd name="connsiteY3" fmla="*/ 1618263 h 2585929"/>
              <a:gd name="connsiteX4" fmla="*/ 115503 w 1003413"/>
              <a:gd name="connsiteY4" fmla="*/ 1751428 h 2585929"/>
              <a:gd name="connsiteX5" fmla="*/ 133258 w 1003413"/>
              <a:gd name="connsiteY5" fmla="*/ 1857960 h 2585929"/>
              <a:gd name="connsiteX6" fmla="*/ 159891 w 1003413"/>
              <a:gd name="connsiteY6" fmla="*/ 2000003 h 2585929"/>
              <a:gd name="connsiteX7" fmla="*/ 177647 w 1003413"/>
              <a:gd name="connsiteY7" fmla="*/ 2142045 h 2585929"/>
              <a:gd name="connsiteX8" fmla="*/ 195402 w 1003413"/>
              <a:gd name="connsiteY8" fmla="*/ 2168678 h 2585929"/>
              <a:gd name="connsiteX9" fmla="*/ 213157 w 1003413"/>
              <a:gd name="connsiteY9" fmla="*/ 2248578 h 2585929"/>
              <a:gd name="connsiteX10" fmla="*/ 230913 w 1003413"/>
              <a:gd name="connsiteY10" fmla="*/ 2319599 h 2585929"/>
              <a:gd name="connsiteX11" fmla="*/ 248668 w 1003413"/>
              <a:gd name="connsiteY11" fmla="*/ 2186434 h 2585929"/>
              <a:gd name="connsiteX12" fmla="*/ 239790 w 1003413"/>
              <a:gd name="connsiteY12" fmla="*/ 1742550 h 2585929"/>
              <a:gd name="connsiteX13" fmla="*/ 230913 w 1003413"/>
              <a:gd name="connsiteY13" fmla="*/ 1627141 h 2585929"/>
              <a:gd name="connsiteX14" fmla="*/ 222035 w 1003413"/>
              <a:gd name="connsiteY14" fmla="*/ 1440710 h 2585929"/>
              <a:gd name="connsiteX15" fmla="*/ 230913 w 1003413"/>
              <a:gd name="connsiteY15" fmla="*/ 677230 h 2585929"/>
              <a:gd name="connsiteX16" fmla="*/ 257546 w 1003413"/>
              <a:gd name="connsiteY16" fmla="*/ 508554 h 2585929"/>
              <a:gd name="connsiteX17" fmla="*/ 284179 w 1003413"/>
              <a:gd name="connsiteY17" fmla="*/ 455288 h 2585929"/>
              <a:gd name="connsiteX18" fmla="*/ 346322 w 1003413"/>
              <a:gd name="connsiteY18" fmla="*/ 437533 h 2585929"/>
              <a:gd name="connsiteX19" fmla="*/ 390711 w 1003413"/>
              <a:gd name="connsiteY19" fmla="*/ 446411 h 2585929"/>
              <a:gd name="connsiteX20" fmla="*/ 417344 w 1003413"/>
              <a:gd name="connsiteY20" fmla="*/ 499677 h 2585929"/>
              <a:gd name="connsiteX21" fmla="*/ 435099 w 1003413"/>
              <a:gd name="connsiteY21" fmla="*/ 526310 h 2585929"/>
              <a:gd name="connsiteX22" fmla="*/ 461732 w 1003413"/>
              <a:gd name="connsiteY22" fmla="*/ 623964 h 2585929"/>
              <a:gd name="connsiteX23" fmla="*/ 479487 w 1003413"/>
              <a:gd name="connsiteY23" fmla="*/ 739374 h 2585929"/>
              <a:gd name="connsiteX24" fmla="*/ 488365 w 1003413"/>
              <a:gd name="connsiteY24" fmla="*/ 828150 h 2585929"/>
              <a:gd name="connsiteX25" fmla="*/ 497243 w 1003413"/>
              <a:gd name="connsiteY25" fmla="*/ 1529486 h 2585929"/>
              <a:gd name="connsiteX26" fmla="*/ 506120 w 1003413"/>
              <a:gd name="connsiteY26" fmla="*/ 1600508 h 2585929"/>
              <a:gd name="connsiteX27" fmla="*/ 523876 w 1003413"/>
              <a:gd name="connsiteY27" fmla="*/ 1707040 h 2585929"/>
              <a:gd name="connsiteX28" fmla="*/ 532753 w 1003413"/>
              <a:gd name="connsiteY28" fmla="*/ 1769183 h 2585929"/>
              <a:gd name="connsiteX29" fmla="*/ 550509 w 1003413"/>
              <a:gd name="connsiteY29" fmla="*/ 1866838 h 2585929"/>
              <a:gd name="connsiteX30" fmla="*/ 568264 w 1003413"/>
              <a:gd name="connsiteY30" fmla="*/ 1937859 h 2585929"/>
              <a:gd name="connsiteX31" fmla="*/ 586019 w 1003413"/>
              <a:gd name="connsiteY31" fmla="*/ 1964492 h 2585929"/>
              <a:gd name="connsiteX32" fmla="*/ 648163 w 1003413"/>
              <a:gd name="connsiteY32" fmla="*/ 2017758 h 2585929"/>
              <a:gd name="connsiteX33" fmla="*/ 674796 w 1003413"/>
              <a:gd name="connsiteY33" fmla="*/ 2053269 h 2585929"/>
              <a:gd name="connsiteX34" fmla="*/ 710307 w 1003413"/>
              <a:gd name="connsiteY34" fmla="*/ 2106535 h 2585929"/>
              <a:gd name="connsiteX35" fmla="*/ 728062 w 1003413"/>
              <a:gd name="connsiteY35" fmla="*/ 2133168 h 2585929"/>
              <a:gd name="connsiteX36" fmla="*/ 754695 w 1003413"/>
              <a:gd name="connsiteY36" fmla="*/ 2168678 h 2585929"/>
              <a:gd name="connsiteX37" fmla="*/ 790206 w 1003413"/>
              <a:gd name="connsiteY37" fmla="*/ 2213067 h 2585929"/>
              <a:gd name="connsiteX38" fmla="*/ 807961 w 1003413"/>
              <a:gd name="connsiteY38" fmla="*/ 2195311 h 2585929"/>
              <a:gd name="connsiteX39" fmla="*/ 790206 w 1003413"/>
              <a:gd name="connsiteY39" fmla="*/ 2062146 h 2585929"/>
              <a:gd name="connsiteX40" fmla="*/ 772450 w 1003413"/>
              <a:gd name="connsiteY40" fmla="*/ 1991125 h 2585929"/>
              <a:gd name="connsiteX41" fmla="*/ 754695 w 1003413"/>
              <a:gd name="connsiteY41" fmla="*/ 1804694 h 2585929"/>
              <a:gd name="connsiteX42" fmla="*/ 745817 w 1003413"/>
              <a:gd name="connsiteY42" fmla="*/ 1689284 h 2585929"/>
              <a:gd name="connsiteX43" fmla="*/ 728062 w 1003413"/>
              <a:gd name="connsiteY43" fmla="*/ 1502853 h 2585929"/>
              <a:gd name="connsiteX44" fmla="*/ 719184 w 1003413"/>
              <a:gd name="connsiteY44" fmla="*/ 1396321 h 2585929"/>
              <a:gd name="connsiteX45" fmla="*/ 745817 w 1003413"/>
              <a:gd name="connsiteY45" fmla="*/ 1129991 h 2585929"/>
              <a:gd name="connsiteX46" fmla="*/ 781328 w 1003413"/>
              <a:gd name="connsiteY46" fmla="*/ 925804 h 2585929"/>
              <a:gd name="connsiteX47" fmla="*/ 719184 w 1003413"/>
              <a:gd name="connsiteY47" fmla="*/ 384267 h 2585929"/>
              <a:gd name="connsiteX48" fmla="*/ 736940 w 1003413"/>
              <a:gd name="connsiteY48" fmla="*/ 286612 h 2585929"/>
              <a:gd name="connsiteX49" fmla="*/ 745817 w 1003413"/>
              <a:gd name="connsiteY49" fmla="*/ 233346 h 2585929"/>
              <a:gd name="connsiteX50" fmla="*/ 754695 w 1003413"/>
              <a:gd name="connsiteY50" fmla="*/ 197836 h 2585929"/>
              <a:gd name="connsiteX51" fmla="*/ 763573 w 1003413"/>
              <a:gd name="connsiteY51" fmla="*/ 153447 h 2585929"/>
              <a:gd name="connsiteX52" fmla="*/ 1003270 w 1003413"/>
              <a:gd name="connsiteY52" fmla="*/ 339878 h 2585929"/>
              <a:gd name="connsiteX53" fmla="*/ 799083 w 1003413"/>
              <a:gd name="connsiteY53" fmla="*/ 29160 h 2585929"/>
              <a:gd name="connsiteX54" fmla="*/ 816839 w 1003413"/>
              <a:gd name="connsiteY54" fmla="*/ 11405 h 2585929"/>
              <a:gd name="connsiteX55" fmla="*/ 887860 w 1003413"/>
              <a:gd name="connsiteY55" fmla="*/ 2527 h 2585929"/>
              <a:gd name="connsiteX0" fmla="*/ 93 w 1501272"/>
              <a:gd name="connsiteY0" fmla="*/ 2591035 h 2591035"/>
              <a:gd name="connsiteX1" fmla="*/ 8971 w 1501272"/>
              <a:gd name="connsiteY1" fmla="*/ 1570103 h 2591035"/>
              <a:gd name="connsiteX2" fmla="*/ 44481 w 1501272"/>
              <a:gd name="connsiteY2" fmla="*/ 1587858 h 2591035"/>
              <a:gd name="connsiteX3" fmla="*/ 88870 w 1501272"/>
              <a:gd name="connsiteY3" fmla="*/ 1623369 h 2591035"/>
              <a:gd name="connsiteX4" fmla="*/ 115503 w 1501272"/>
              <a:gd name="connsiteY4" fmla="*/ 1756534 h 2591035"/>
              <a:gd name="connsiteX5" fmla="*/ 133258 w 1501272"/>
              <a:gd name="connsiteY5" fmla="*/ 1863066 h 2591035"/>
              <a:gd name="connsiteX6" fmla="*/ 159891 w 1501272"/>
              <a:gd name="connsiteY6" fmla="*/ 2005109 h 2591035"/>
              <a:gd name="connsiteX7" fmla="*/ 177647 w 1501272"/>
              <a:gd name="connsiteY7" fmla="*/ 2147151 h 2591035"/>
              <a:gd name="connsiteX8" fmla="*/ 195402 w 1501272"/>
              <a:gd name="connsiteY8" fmla="*/ 2173784 h 2591035"/>
              <a:gd name="connsiteX9" fmla="*/ 213157 w 1501272"/>
              <a:gd name="connsiteY9" fmla="*/ 2253684 h 2591035"/>
              <a:gd name="connsiteX10" fmla="*/ 230913 w 1501272"/>
              <a:gd name="connsiteY10" fmla="*/ 2324705 h 2591035"/>
              <a:gd name="connsiteX11" fmla="*/ 248668 w 1501272"/>
              <a:gd name="connsiteY11" fmla="*/ 2191540 h 2591035"/>
              <a:gd name="connsiteX12" fmla="*/ 239790 w 1501272"/>
              <a:gd name="connsiteY12" fmla="*/ 1747656 h 2591035"/>
              <a:gd name="connsiteX13" fmla="*/ 230913 w 1501272"/>
              <a:gd name="connsiteY13" fmla="*/ 1632247 h 2591035"/>
              <a:gd name="connsiteX14" fmla="*/ 222035 w 1501272"/>
              <a:gd name="connsiteY14" fmla="*/ 1445816 h 2591035"/>
              <a:gd name="connsiteX15" fmla="*/ 230913 w 1501272"/>
              <a:gd name="connsiteY15" fmla="*/ 682336 h 2591035"/>
              <a:gd name="connsiteX16" fmla="*/ 257546 w 1501272"/>
              <a:gd name="connsiteY16" fmla="*/ 513660 h 2591035"/>
              <a:gd name="connsiteX17" fmla="*/ 284179 w 1501272"/>
              <a:gd name="connsiteY17" fmla="*/ 460394 h 2591035"/>
              <a:gd name="connsiteX18" fmla="*/ 346322 w 1501272"/>
              <a:gd name="connsiteY18" fmla="*/ 442639 h 2591035"/>
              <a:gd name="connsiteX19" fmla="*/ 390711 w 1501272"/>
              <a:gd name="connsiteY19" fmla="*/ 451517 h 2591035"/>
              <a:gd name="connsiteX20" fmla="*/ 417344 w 1501272"/>
              <a:gd name="connsiteY20" fmla="*/ 504783 h 2591035"/>
              <a:gd name="connsiteX21" fmla="*/ 435099 w 1501272"/>
              <a:gd name="connsiteY21" fmla="*/ 531416 h 2591035"/>
              <a:gd name="connsiteX22" fmla="*/ 461732 w 1501272"/>
              <a:gd name="connsiteY22" fmla="*/ 629070 h 2591035"/>
              <a:gd name="connsiteX23" fmla="*/ 479487 w 1501272"/>
              <a:gd name="connsiteY23" fmla="*/ 744480 h 2591035"/>
              <a:gd name="connsiteX24" fmla="*/ 488365 w 1501272"/>
              <a:gd name="connsiteY24" fmla="*/ 833256 h 2591035"/>
              <a:gd name="connsiteX25" fmla="*/ 497243 w 1501272"/>
              <a:gd name="connsiteY25" fmla="*/ 1534592 h 2591035"/>
              <a:gd name="connsiteX26" fmla="*/ 506120 w 1501272"/>
              <a:gd name="connsiteY26" fmla="*/ 1605614 h 2591035"/>
              <a:gd name="connsiteX27" fmla="*/ 523876 w 1501272"/>
              <a:gd name="connsiteY27" fmla="*/ 1712146 h 2591035"/>
              <a:gd name="connsiteX28" fmla="*/ 532753 w 1501272"/>
              <a:gd name="connsiteY28" fmla="*/ 1774289 h 2591035"/>
              <a:gd name="connsiteX29" fmla="*/ 550509 w 1501272"/>
              <a:gd name="connsiteY29" fmla="*/ 1871944 h 2591035"/>
              <a:gd name="connsiteX30" fmla="*/ 568264 w 1501272"/>
              <a:gd name="connsiteY30" fmla="*/ 1942965 h 2591035"/>
              <a:gd name="connsiteX31" fmla="*/ 586019 w 1501272"/>
              <a:gd name="connsiteY31" fmla="*/ 1969598 h 2591035"/>
              <a:gd name="connsiteX32" fmla="*/ 648163 w 1501272"/>
              <a:gd name="connsiteY32" fmla="*/ 2022864 h 2591035"/>
              <a:gd name="connsiteX33" fmla="*/ 674796 w 1501272"/>
              <a:gd name="connsiteY33" fmla="*/ 2058375 h 2591035"/>
              <a:gd name="connsiteX34" fmla="*/ 710307 w 1501272"/>
              <a:gd name="connsiteY34" fmla="*/ 2111641 h 2591035"/>
              <a:gd name="connsiteX35" fmla="*/ 728062 w 1501272"/>
              <a:gd name="connsiteY35" fmla="*/ 2138274 h 2591035"/>
              <a:gd name="connsiteX36" fmla="*/ 754695 w 1501272"/>
              <a:gd name="connsiteY36" fmla="*/ 2173784 h 2591035"/>
              <a:gd name="connsiteX37" fmla="*/ 790206 w 1501272"/>
              <a:gd name="connsiteY37" fmla="*/ 2218173 h 2591035"/>
              <a:gd name="connsiteX38" fmla="*/ 807961 w 1501272"/>
              <a:gd name="connsiteY38" fmla="*/ 2200417 h 2591035"/>
              <a:gd name="connsiteX39" fmla="*/ 790206 w 1501272"/>
              <a:gd name="connsiteY39" fmla="*/ 2067252 h 2591035"/>
              <a:gd name="connsiteX40" fmla="*/ 772450 w 1501272"/>
              <a:gd name="connsiteY40" fmla="*/ 1996231 h 2591035"/>
              <a:gd name="connsiteX41" fmla="*/ 754695 w 1501272"/>
              <a:gd name="connsiteY41" fmla="*/ 1809800 h 2591035"/>
              <a:gd name="connsiteX42" fmla="*/ 745817 w 1501272"/>
              <a:gd name="connsiteY42" fmla="*/ 1694390 h 2591035"/>
              <a:gd name="connsiteX43" fmla="*/ 728062 w 1501272"/>
              <a:gd name="connsiteY43" fmla="*/ 1507959 h 2591035"/>
              <a:gd name="connsiteX44" fmla="*/ 719184 w 1501272"/>
              <a:gd name="connsiteY44" fmla="*/ 1401427 h 2591035"/>
              <a:gd name="connsiteX45" fmla="*/ 745817 w 1501272"/>
              <a:gd name="connsiteY45" fmla="*/ 1135097 h 2591035"/>
              <a:gd name="connsiteX46" fmla="*/ 781328 w 1501272"/>
              <a:gd name="connsiteY46" fmla="*/ 930910 h 2591035"/>
              <a:gd name="connsiteX47" fmla="*/ 719184 w 1501272"/>
              <a:gd name="connsiteY47" fmla="*/ 389373 h 2591035"/>
              <a:gd name="connsiteX48" fmla="*/ 736940 w 1501272"/>
              <a:gd name="connsiteY48" fmla="*/ 291718 h 2591035"/>
              <a:gd name="connsiteX49" fmla="*/ 745817 w 1501272"/>
              <a:gd name="connsiteY49" fmla="*/ 238452 h 2591035"/>
              <a:gd name="connsiteX50" fmla="*/ 754695 w 1501272"/>
              <a:gd name="connsiteY50" fmla="*/ 202942 h 2591035"/>
              <a:gd name="connsiteX51" fmla="*/ 763573 w 1501272"/>
              <a:gd name="connsiteY51" fmla="*/ 158553 h 2591035"/>
              <a:gd name="connsiteX52" fmla="*/ 1003270 w 1501272"/>
              <a:gd name="connsiteY52" fmla="*/ 344984 h 2591035"/>
              <a:gd name="connsiteX53" fmla="*/ 799083 w 1501272"/>
              <a:gd name="connsiteY53" fmla="*/ 34266 h 2591035"/>
              <a:gd name="connsiteX54" fmla="*/ 1500419 w 1501272"/>
              <a:gd name="connsiteY54" fmla="*/ 1303773 h 2591035"/>
              <a:gd name="connsiteX55" fmla="*/ 887860 w 1501272"/>
              <a:gd name="connsiteY55" fmla="*/ 7633 h 2591035"/>
              <a:gd name="connsiteX0" fmla="*/ 93 w 1501272"/>
              <a:gd name="connsiteY0" fmla="*/ 2583402 h 2583402"/>
              <a:gd name="connsiteX1" fmla="*/ 8971 w 1501272"/>
              <a:gd name="connsiteY1" fmla="*/ 1562470 h 2583402"/>
              <a:gd name="connsiteX2" fmla="*/ 44481 w 1501272"/>
              <a:gd name="connsiteY2" fmla="*/ 1580225 h 2583402"/>
              <a:gd name="connsiteX3" fmla="*/ 88870 w 1501272"/>
              <a:gd name="connsiteY3" fmla="*/ 1615736 h 2583402"/>
              <a:gd name="connsiteX4" fmla="*/ 115503 w 1501272"/>
              <a:gd name="connsiteY4" fmla="*/ 1748901 h 2583402"/>
              <a:gd name="connsiteX5" fmla="*/ 133258 w 1501272"/>
              <a:gd name="connsiteY5" fmla="*/ 1855433 h 2583402"/>
              <a:gd name="connsiteX6" fmla="*/ 159891 w 1501272"/>
              <a:gd name="connsiteY6" fmla="*/ 1997476 h 2583402"/>
              <a:gd name="connsiteX7" fmla="*/ 177647 w 1501272"/>
              <a:gd name="connsiteY7" fmla="*/ 2139518 h 2583402"/>
              <a:gd name="connsiteX8" fmla="*/ 195402 w 1501272"/>
              <a:gd name="connsiteY8" fmla="*/ 2166151 h 2583402"/>
              <a:gd name="connsiteX9" fmla="*/ 213157 w 1501272"/>
              <a:gd name="connsiteY9" fmla="*/ 2246051 h 2583402"/>
              <a:gd name="connsiteX10" fmla="*/ 230913 w 1501272"/>
              <a:gd name="connsiteY10" fmla="*/ 2317072 h 2583402"/>
              <a:gd name="connsiteX11" fmla="*/ 248668 w 1501272"/>
              <a:gd name="connsiteY11" fmla="*/ 2183907 h 2583402"/>
              <a:gd name="connsiteX12" fmla="*/ 239790 w 1501272"/>
              <a:gd name="connsiteY12" fmla="*/ 1740023 h 2583402"/>
              <a:gd name="connsiteX13" fmla="*/ 230913 w 1501272"/>
              <a:gd name="connsiteY13" fmla="*/ 1624614 h 2583402"/>
              <a:gd name="connsiteX14" fmla="*/ 222035 w 1501272"/>
              <a:gd name="connsiteY14" fmla="*/ 1438183 h 2583402"/>
              <a:gd name="connsiteX15" fmla="*/ 230913 w 1501272"/>
              <a:gd name="connsiteY15" fmla="*/ 674703 h 2583402"/>
              <a:gd name="connsiteX16" fmla="*/ 257546 w 1501272"/>
              <a:gd name="connsiteY16" fmla="*/ 506027 h 2583402"/>
              <a:gd name="connsiteX17" fmla="*/ 284179 w 1501272"/>
              <a:gd name="connsiteY17" fmla="*/ 452761 h 2583402"/>
              <a:gd name="connsiteX18" fmla="*/ 346322 w 1501272"/>
              <a:gd name="connsiteY18" fmla="*/ 435006 h 2583402"/>
              <a:gd name="connsiteX19" fmla="*/ 390711 w 1501272"/>
              <a:gd name="connsiteY19" fmla="*/ 443884 h 2583402"/>
              <a:gd name="connsiteX20" fmla="*/ 417344 w 1501272"/>
              <a:gd name="connsiteY20" fmla="*/ 497150 h 2583402"/>
              <a:gd name="connsiteX21" fmla="*/ 435099 w 1501272"/>
              <a:gd name="connsiteY21" fmla="*/ 523783 h 2583402"/>
              <a:gd name="connsiteX22" fmla="*/ 461732 w 1501272"/>
              <a:gd name="connsiteY22" fmla="*/ 621437 h 2583402"/>
              <a:gd name="connsiteX23" fmla="*/ 479487 w 1501272"/>
              <a:gd name="connsiteY23" fmla="*/ 736847 h 2583402"/>
              <a:gd name="connsiteX24" fmla="*/ 488365 w 1501272"/>
              <a:gd name="connsiteY24" fmla="*/ 825623 h 2583402"/>
              <a:gd name="connsiteX25" fmla="*/ 497243 w 1501272"/>
              <a:gd name="connsiteY25" fmla="*/ 1526959 h 2583402"/>
              <a:gd name="connsiteX26" fmla="*/ 506120 w 1501272"/>
              <a:gd name="connsiteY26" fmla="*/ 1597981 h 2583402"/>
              <a:gd name="connsiteX27" fmla="*/ 523876 w 1501272"/>
              <a:gd name="connsiteY27" fmla="*/ 1704513 h 2583402"/>
              <a:gd name="connsiteX28" fmla="*/ 532753 w 1501272"/>
              <a:gd name="connsiteY28" fmla="*/ 1766656 h 2583402"/>
              <a:gd name="connsiteX29" fmla="*/ 550509 w 1501272"/>
              <a:gd name="connsiteY29" fmla="*/ 1864311 h 2583402"/>
              <a:gd name="connsiteX30" fmla="*/ 568264 w 1501272"/>
              <a:gd name="connsiteY30" fmla="*/ 1935332 h 2583402"/>
              <a:gd name="connsiteX31" fmla="*/ 586019 w 1501272"/>
              <a:gd name="connsiteY31" fmla="*/ 1961965 h 2583402"/>
              <a:gd name="connsiteX32" fmla="*/ 648163 w 1501272"/>
              <a:gd name="connsiteY32" fmla="*/ 2015231 h 2583402"/>
              <a:gd name="connsiteX33" fmla="*/ 674796 w 1501272"/>
              <a:gd name="connsiteY33" fmla="*/ 2050742 h 2583402"/>
              <a:gd name="connsiteX34" fmla="*/ 710307 w 1501272"/>
              <a:gd name="connsiteY34" fmla="*/ 2104008 h 2583402"/>
              <a:gd name="connsiteX35" fmla="*/ 728062 w 1501272"/>
              <a:gd name="connsiteY35" fmla="*/ 2130641 h 2583402"/>
              <a:gd name="connsiteX36" fmla="*/ 754695 w 1501272"/>
              <a:gd name="connsiteY36" fmla="*/ 2166151 h 2583402"/>
              <a:gd name="connsiteX37" fmla="*/ 790206 w 1501272"/>
              <a:gd name="connsiteY37" fmla="*/ 2210540 h 2583402"/>
              <a:gd name="connsiteX38" fmla="*/ 807961 w 1501272"/>
              <a:gd name="connsiteY38" fmla="*/ 2192784 h 2583402"/>
              <a:gd name="connsiteX39" fmla="*/ 790206 w 1501272"/>
              <a:gd name="connsiteY39" fmla="*/ 2059619 h 2583402"/>
              <a:gd name="connsiteX40" fmla="*/ 772450 w 1501272"/>
              <a:gd name="connsiteY40" fmla="*/ 1988598 h 2583402"/>
              <a:gd name="connsiteX41" fmla="*/ 754695 w 1501272"/>
              <a:gd name="connsiteY41" fmla="*/ 1802167 h 2583402"/>
              <a:gd name="connsiteX42" fmla="*/ 745817 w 1501272"/>
              <a:gd name="connsiteY42" fmla="*/ 1686757 h 2583402"/>
              <a:gd name="connsiteX43" fmla="*/ 728062 w 1501272"/>
              <a:gd name="connsiteY43" fmla="*/ 1500326 h 2583402"/>
              <a:gd name="connsiteX44" fmla="*/ 719184 w 1501272"/>
              <a:gd name="connsiteY44" fmla="*/ 1393794 h 2583402"/>
              <a:gd name="connsiteX45" fmla="*/ 745817 w 1501272"/>
              <a:gd name="connsiteY45" fmla="*/ 1127464 h 2583402"/>
              <a:gd name="connsiteX46" fmla="*/ 781328 w 1501272"/>
              <a:gd name="connsiteY46" fmla="*/ 923277 h 2583402"/>
              <a:gd name="connsiteX47" fmla="*/ 719184 w 1501272"/>
              <a:gd name="connsiteY47" fmla="*/ 381740 h 2583402"/>
              <a:gd name="connsiteX48" fmla="*/ 736940 w 1501272"/>
              <a:gd name="connsiteY48" fmla="*/ 284085 h 2583402"/>
              <a:gd name="connsiteX49" fmla="*/ 745817 w 1501272"/>
              <a:gd name="connsiteY49" fmla="*/ 230819 h 2583402"/>
              <a:gd name="connsiteX50" fmla="*/ 754695 w 1501272"/>
              <a:gd name="connsiteY50" fmla="*/ 195309 h 2583402"/>
              <a:gd name="connsiteX51" fmla="*/ 763573 w 1501272"/>
              <a:gd name="connsiteY51" fmla="*/ 150920 h 2583402"/>
              <a:gd name="connsiteX52" fmla="*/ 1003270 w 1501272"/>
              <a:gd name="connsiteY52" fmla="*/ 337351 h 2583402"/>
              <a:gd name="connsiteX53" fmla="*/ 1260722 w 1501272"/>
              <a:gd name="connsiteY53" fmla="*/ 763479 h 2583402"/>
              <a:gd name="connsiteX54" fmla="*/ 1500419 w 1501272"/>
              <a:gd name="connsiteY54" fmla="*/ 1296140 h 2583402"/>
              <a:gd name="connsiteX55" fmla="*/ 887860 w 1501272"/>
              <a:gd name="connsiteY55" fmla="*/ 0 h 2583402"/>
              <a:gd name="connsiteX0" fmla="*/ 93 w 1635498"/>
              <a:gd name="connsiteY0" fmla="*/ 2583402 h 2583402"/>
              <a:gd name="connsiteX1" fmla="*/ 8971 w 1635498"/>
              <a:gd name="connsiteY1" fmla="*/ 1562470 h 2583402"/>
              <a:gd name="connsiteX2" fmla="*/ 44481 w 1635498"/>
              <a:gd name="connsiteY2" fmla="*/ 1580225 h 2583402"/>
              <a:gd name="connsiteX3" fmla="*/ 88870 w 1635498"/>
              <a:gd name="connsiteY3" fmla="*/ 1615736 h 2583402"/>
              <a:gd name="connsiteX4" fmla="*/ 115503 w 1635498"/>
              <a:gd name="connsiteY4" fmla="*/ 1748901 h 2583402"/>
              <a:gd name="connsiteX5" fmla="*/ 133258 w 1635498"/>
              <a:gd name="connsiteY5" fmla="*/ 1855433 h 2583402"/>
              <a:gd name="connsiteX6" fmla="*/ 159891 w 1635498"/>
              <a:gd name="connsiteY6" fmla="*/ 1997476 h 2583402"/>
              <a:gd name="connsiteX7" fmla="*/ 177647 w 1635498"/>
              <a:gd name="connsiteY7" fmla="*/ 2139518 h 2583402"/>
              <a:gd name="connsiteX8" fmla="*/ 195402 w 1635498"/>
              <a:gd name="connsiteY8" fmla="*/ 2166151 h 2583402"/>
              <a:gd name="connsiteX9" fmla="*/ 213157 w 1635498"/>
              <a:gd name="connsiteY9" fmla="*/ 2246051 h 2583402"/>
              <a:gd name="connsiteX10" fmla="*/ 230913 w 1635498"/>
              <a:gd name="connsiteY10" fmla="*/ 2317072 h 2583402"/>
              <a:gd name="connsiteX11" fmla="*/ 248668 w 1635498"/>
              <a:gd name="connsiteY11" fmla="*/ 2183907 h 2583402"/>
              <a:gd name="connsiteX12" fmla="*/ 239790 w 1635498"/>
              <a:gd name="connsiteY12" fmla="*/ 1740023 h 2583402"/>
              <a:gd name="connsiteX13" fmla="*/ 230913 w 1635498"/>
              <a:gd name="connsiteY13" fmla="*/ 1624614 h 2583402"/>
              <a:gd name="connsiteX14" fmla="*/ 222035 w 1635498"/>
              <a:gd name="connsiteY14" fmla="*/ 1438183 h 2583402"/>
              <a:gd name="connsiteX15" fmla="*/ 230913 w 1635498"/>
              <a:gd name="connsiteY15" fmla="*/ 674703 h 2583402"/>
              <a:gd name="connsiteX16" fmla="*/ 257546 w 1635498"/>
              <a:gd name="connsiteY16" fmla="*/ 506027 h 2583402"/>
              <a:gd name="connsiteX17" fmla="*/ 284179 w 1635498"/>
              <a:gd name="connsiteY17" fmla="*/ 452761 h 2583402"/>
              <a:gd name="connsiteX18" fmla="*/ 346322 w 1635498"/>
              <a:gd name="connsiteY18" fmla="*/ 435006 h 2583402"/>
              <a:gd name="connsiteX19" fmla="*/ 390711 w 1635498"/>
              <a:gd name="connsiteY19" fmla="*/ 443884 h 2583402"/>
              <a:gd name="connsiteX20" fmla="*/ 417344 w 1635498"/>
              <a:gd name="connsiteY20" fmla="*/ 497150 h 2583402"/>
              <a:gd name="connsiteX21" fmla="*/ 435099 w 1635498"/>
              <a:gd name="connsiteY21" fmla="*/ 523783 h 2583402"/>
              <a:gd name="connsiteX22" fmla="*/ 461732 w 1635498"/>
              <a:gd name="connsiteY22" fmla="*/ 621437 h 2583402"/>
              <a:gd name="connsiteX23" fmla="*/ 479487 w 1635498"/>
              <a:gd name="connsiteY23" fmla="*/ 736847 h 2583402"/>
              <a:gd name="connsiteX24" fmla="*/ 488365 w 1635498"/>
              <a:gd name="connsiteY24" fmla="*/ 825623 h 2583402"/>
              <a:gd name="connsiteX25" fmla="*/ 497243 w 1635498"/>
              <a:gd name="connsiteY25" fmla="*/ 1526959 h 2583402"/>
              <a:gd name="connsiteX26" fmla="*/ 506120 w 1635498"/>
              <a:gd name="connsiteY26" fmla="*/ 1597981 h 2583402"/>
              <a:gd name="connsiteX27" fmla="*/ 523876 w 1635498"/>
              <a:gd name="connsiteY27" fmla="*/ 1704513 h 2583402"/>
              <a:gd name="connsiteX28" fmla="*/ 532753 w 1635498"/>
              <a:gd name="connsiteY28" fmla="*/ 1766656 h 2583402"/>
              <a:gd name="connsiteX29" fmla="*/ 550509 w 1635498"/>
              <a:gd name="connsiteY29" fmla="*/ 1864311 h 2583402"/>
              <a:gd name="connsiteX30" fmla="*/ 568264 w 1635498"/>
              <a:gd name="connsiteY30" fmla="*/ 1935332 h 2583402"/>
              <a:gd name="connsiteX31" fmla="*/ 586019 w 1635498"/>
              <a:gd name="connsiteY31" fmla="*/ 1961965 h 2583402"/>
              <a:gd name="connsiteX32" fmla="*/ 648163 w 1635498"/>
              <a:gd name="connsiteY32" fmla="*/ 2015231 h 2583402"/>
              <a:gd name="connsiteX33" fmla="*/ 674796 w 1635498"/>
              <a:gd name="connsiteY33" fmla="*/ 2050742 h 2583402"/>
              <a:gd name="connsiteX34" fmla="*/ 710307 w 1635498"/>
              <a:gd name="connsiteY34" fmla="*/ 2104008 h 2583402"/>
              <a:gd name="connsiteX35" fmla="*/ 728062 w 1635498"/>
              <a:gd name="connsiteY35" fmla="*/ 2130641 h 2583402"/>
              <a:gd name="connsiteX36" fmla="*/ 754695 w 1635498"/>
              <a:gd name="connsiteY36" fmla="*/ 2166151 h 2583402"/>
              <a:gd name="connsiteX37" fmla="*/ 790206 w 1635498"/>
              <a:gd name="connsiteY37" fmla="*/ 2210540 h 2583402"/>
              <a:gd name="connsiteX38" fmla="*/ 807961 w 1635498"/>
              <a:gd name="connsiteY38" fmla="*/ 2192784 h 2583402"/>
              <a:gd name="connsiteX39" fmla="*/ 790206 w 1635498"/>
              <a:gd name="connsiteY39" fmla="*/ 2059619 h 2583402"/>
              <a:gd name="connsiteX40" fmla="*/ 772450 w 1635498"/>
              <a:gd name="connsiteY40" fmla="*/ 1988598 h 2583402"/>
              <a:gd name="connsiteX41" fmla="*/ 754695 w 1635498"/>
              <a:gd name="connsiteY41" fmla="*/ 1802167 h 2583402"/>
              <a:gd name="connsiteX42" fmla="*/ 745817 w 1635498"/>
              <a:gd name="connsiteY42" fmla="*/ 1686757 h 2583402"/>
              <a:gd name="connsiteX43" fmla="*/ 728062 w 1635498"/>
              <a:gd name="connsiteY43" fmla="*/ 1500326 h 2583402"/>
              <a:gd name="connsiteX44" fmla="*/ 719184 w 1635498"/>
              <a:gd name="connsiteY44" fmla="*/ 1393794 h 2583402"/>
              <a:gd name="connsiteX45" fmla="*/ 745817 w 1635498"/>
              <a:gd name="connsiteY45" fmla="*/ 1127464 h 2583402"/>
              <a:gd name="connsiteX46" fmla="*/ 781328 w 1635498"/>
              <a:gd name="connsiteY46" fmla="*/ 923277 h 2583402"/>
              <a:gd name="connsiteX47" fmla="*/ 719184 w 1635498"/>
              <a:gd name="connsiteY47" fmla="*/ 381740 h 2583402"/>
              <a:gd name="connsiteX48" fmla="*/ 736940 w 1635498"/>
              <a:gd name="connsiteY48" fmla="*/ 284085 h 2583402"/>
              <a:gd name="connsiteX49" fmla="*/ 745817 w 1635498"/>
              <a:gd name="connsiteY49" fmla="*/ 230819 h 2583402"/>
              <a:gd name="connsiteX50" fmla="*/ 754695 w 1635498"/>
              <a:gd name="connsiteY50" fmla="*/ 195309 h 2583402"/>
              <a:gd name="connsiteX51" fmla="*/ 763573 w 1635498"/>
              <a:gd name="connsiteY51" fmla="*/ 150920 h 2583402"/>
              <a:gd name="connsiteX52" fmla="*/ 1003270 w 1635498"/>
              <a:gd name="connsiteY52" fmla="*/ 337351 h 2583402"/>
              <a:gd name="connsiteX53" fmla="*/ 1615828 w 1635498"/>
              <a:gd name="connsiteY53" fmla="*/ 843378 h 2583402"/>
              <a:gd name="connsiteX54" fmla="*/ 1500419 w 1635498"/>
              <a:gd name="connsiteY54" fmla="*/ 1296140 h 2583402"/>
              <a:gd name="connsiteX55" fmla="*/ 887860 w 1635498"/>
              <a:gd name="connsiteY55" fmla="*/ 0 h 2583402"/>
              <a:gd name="connsiteX0" fmla="*/ 93 w 1748994"/>
              <a:gd name="connsiteY0" fmla="*/ 2450237 h 2450237"/>
              <a:gd name="connsiteX1" fmla="*/ 8971 w 1748994"/>
              <a:gd name="connsiteY1" fmla="*/ 1429305 h 2450237"/>
              <a:gd name="connsiteX2" fmla="*/ 44481 w 1748994"/>
              <a:gd name="connsiteY2" fmla="*/ 1447060 h 2450237"/>
              <a:gd name="connsiteX3" fmla="*/ 88870 w 1748994"/>
              <a:gd name="connsiteY3" fmla="*/ 1482571 h 2450237"/>
              <a:gd name="connsiteX4" fmla="*/ 115503 w 1748994"/>
              <a:gd name="connsiteY4" fmla="*/ 1615736 h 2450237"/>
              <a:gd name="connsiteX5" fmla="*/ 133258 w 1748994"/>
              <a:gd name="connsiteY5" fmla="*/ 1722268 h 2450237"/>
              <a:gd name="connsiteX6" fmla="*/ 159891 w 1748994"/>
              <a:gd name="connsiteY6" fmla="*/ 1864311 h 2450237"/>
              <a:gd name="connsiteX7" fmla="*/ 177647 w 1748994"/>
              <a:gd name="connsiteY7" fmla="*/ 2006353 h 2450237"/>
              <a:gd name="connsiteX8" fmla="*/ 195402 w 1748994"/>
              <a:gd name="connsiteY8" fmla="*/ 2032986 h 2450237"/>
              <a:gd name="connsiteX9" fmla="*/ 213157 w 1748994"/>
              <a:gd name="connsiteY9" fmla="*/ 2112886 h 2450237"/>
              <a:gd name="connsiteX10" fmla="*/ 230913 w 1748994"/>
              <a:gd name="connsiteY10" fmla="*/ 2183907 h 2450237"/>
              <a:gd name="connsiteX11" fmla="*/ 248668 w 1748994"/>
              <a:gd name="connsiteY11" fmla="*/ 2050742 h 2450237"/>
              <a:gd name="connsiteX12" fmla="*/ 239790 w 1748994"/>
              <a:gd name="connsiteY12" fmla="*/ 1606858 h 2450237"/>
              <a:gd name="connsiteX13" fmla="*/ 230913 w 1748994"/>
              <a:gd name="connsiteY13" fmla="*/ 1491449 h 2450237"/>
              <a:gd name="connsiteX14" fmla="*/ 222035 w 1748994"/>
              <a:gd name="connsiteY14" fmla="*/ 1305018 h 2450237"/>
              <a:gd name="connsiteX15" fmla="*/ 230913 w 1748994"/>
              <a:gd name="connsiteY15" fmla="*/ 541538 h 2450237"/>
              <a:gd name="connsiteX16" fmla="*/ 257546 w 1748994"/>
              <a:gd name="connsiteY16" fmla="*/ 372862 h 2450237"/>
              <a:gd name="connsiteX17" fmla="*/ 284179 w 1748994"/>
              <a:gd name="connsiteY17" fmla="*/ 319596 h 2450237"/>
              <a:gd name="connsiteX18" fmla="*/ 346322 w 1748994"/>
              <a:gd name="connsiteY18" fmla="*/ 301841 h 2450237"/>
              <a:gd name="connsiteX19" fmla="*/ 390711 w 1748994"/>
              <a:gd name="connsiteY19" fmla="*/ 310719 h 2450237"/>
              <a:gd name="connsiteX20" fmla="*/ 417344 w 1748994"/>
              <a:gd name="connsiteY20" fmla="*/ 363985 h 2450237"/>
              <a:gd name="connsiteX21" fmla="*/ 435099 w 1748994"/>
              <a:gd name="connsiteY21" fmla="*/ 390618 h 2450237"/>
              <a:gd name="connsiteX22" fmla="*/ 461732 w 1748994"/>
              <a:gd name="connsiteY22" fmla="*/ 488272 h 2450237"/>
              <a:gd name="connsiteX23" fmla="*/ 479487 w 1748994"/>
              <a:gd name="connsiteY23" fmla="*/ 603682 h 2450237"/>
              <a:gd name="connsiteX24" fmla="*/ 488365 w 1748994"/>
              <a:gd name="connsiteY24" fmla="*/ 692458 h 2450237"/>
              <a:gd name="connsiteX25" fmla="*/ 497243 w 1748994"/>
              <a:gd name="connsiteY25" fmla="*/ 1393794 h 2450237"/>
              <a:gd name="connsiteX26" fmla="*/ 506120 w 1748994"/>
              <a:gd name="connsiteY26" fmla="*/ 1464816 h 2450237"/>
              <a:gd name="connsiteX27" fmla="*/ 523876 w 1748994"/>
              <a:gd name="connsiteY27" fmla="*/ 1571348 h 2450237"/>
              <a:gd name="connsiteX28" fmla="*/ 532753 w 1748994"/>
              <a:gd name="connsiteY28" fmla="*/ 1633491 h 2450237"/>
              <a:gd name="connsiteX29" fmla="*/ 550509 w 1748994"/>
              <a:gd name="connsiteY29" fmla="*/ 1731146 h 2450237"/>
              <a:gd name="connsiteX30" fmla="*/ 568264 w 1748994"/>
              <a:gd name="connsiteY30" fmla="*/ 1802167 h 2450237"/>
              <a:gd name="connsiteX31" fmla="*/ 586019 w 1748994"/>
              <a:gd name="connsiteY31" fmla="*/ 1828800 h 2450237"/>
              <a:gd name="connsiteX32" fmla="*/ 648163 w 1748994"/>
              <a:gd name="connsiteY32" fmla="*/ 1882066 h 2450237"/>
              <a:gd name="connsiteX33" fmla="*/ 674796 w 1748994"/>
              <a:gd name="connsiteY33" fmla="*/ 1917577 h 2450237"/>
              <a:gd name="connsiteX34" fmla="*/ 710307 w 1748994"/>
              <a:gd name="connsiteY34" fmla="*/ 1970843 h 2450237"/>
              <a:gd name="connsiteX35" fmla="*/ 728062 w 1748994"/>
              <a:gd name="connsiteY35" fmla="*/ 1997476 h 2450237"/>
              <a:gd name="connsiteX36" fmla="*/ 754695 w 1748994"/>
              <a:gd name="connsiteY36" fmla="*/ 2032986 h 2450237"/>
              <a:gd name="connsiteX37" fmla="*/ 790206 w 1748994"/>
              <a:gd name="connsiteY37" fmla="*/ 2077375 h 2450237"/>
              <a:gd name="connsiteX38" fmla="*/ 807961 w 1748994"/>
              <a:gd name="connsiteY38" fmla="*/ 2059619 h 2450237"/>
              <a:gd name="connsiteX39" fmla="*/ 790206 w 1748994"/>
              <a:gd name="connsiteY39" fmla="*/ 1926454 h 2450237"/>
              <a:gd name="connsiteX40" fmla="*/ 772450 w 1748994"/>
              <a:gd name="connsiteY40" fmla="*/ 1855433 h 2450237"/>
              <a:gd name="connsiteX41" fmla="*/ 754695 w 1748994"/>
              <a:gd name="connsiteY41" fmla="*/ 1669002 h 2450237"/>
              <a:gd name="connsiteX42" fmla="*/ 745817 w 1748994"/>
              <a:gd name="connsiteY42" fmla="*/ 1553592 h 2450237"/>
              <a:gd name="connsiteX43" fmla="*/ 728062 w 1748994"/>
              <a:gd name="connsiteY43" fmla="*/ 1367161 h 2450237"/>
              <a:gd name="connsiteX44" fmla="*/ 719184 w 1748994"/>
              <a:gd name="connsiteY44" fmla="*/ 1260629 h 2450237"/>
              <a:gd name="connsiteX45" fmla="*/ 745817 w 1748994"/>
              <a:gd name="connsiteY45" fmla="*/ 994299 h 2450237"/>
              <a:gd name="connsiteX46" fmla="*/ 781328 w 1748994"/>
              <a:gd name="connsiteY46" fmla="*/ 790112 h 2450237"/>
              <a:gd name="connsiteX47" fmla="*/ 719184 w 1748994"/>
              <a:gd name="connsiteY47" fmla="*/ 248575 h 2450237"/>
              <a:gd name="connsiteX48" fmla="*/ 736940 w 1748994"/>
              <a:gd name="connsiteY48" fmla="*/ 150920 h 2450237"/>
              <a:gd name="connsiteX49" fmla="*/ 745817 w 1748994"/>
              <a:gd name="connsiteY49" fmla="*/ 97654 h 2450237"/>
              <a:gd name="connsiteX50" fmla="*/ 754695 w 1748994"/>
              <a:gd name="connsiteY50" fmla="*/ 62144 h 2450237"/>
              <a:gd name="connsiteX51" fmla="*/ 763573 w 1748994"/>
              <a:gd name="connsiteY51" fmla="*/ 17755 h 2450237"/>
              <a:gd name="connsiteX52" fmla="*/ 1003270 w 1748994"/>
              <a:gd name="connsiteY52" fmla="*/ 204186 h 2450237"/>
              <a:gd name="connsiteX53" fmla="*/ 1615828 w 1748994"/>
              <a:gd name="connsiteY53" fmla="*/ 710213 h 2450237"/>
              <a:gd name="connsiteX54" fmla="*/ 1500419 w 1748994"/>
              <a:gd name="connsiteY54" fmla="*/ 1162975 h 2450237"/>
              <a:gd name="connsiteX55" fmla="*/ 1748994 w 1748994"/>
              <a:gd name="connsiteY55" fmla="*/ 0 h 2450237"/>
              <a:gd name="connsiteX0" fmla="*/ 93 w 1748994"/>
              <a:gd name="connsiteY0" fmla="*/ 2450237 h 2450237"/>
              <a:gd name="connsiteX1" fmla="*/ 8971 w 1748994"/>
              <a:gd name="connsiteY1" fmla="*/ 1429305 h 2450237"/>
              <a:gd name="connsiteX2" fmla="*/ 44481 w 1748994"/>
              <a:gd name="connsiteY2" fmla="*/ 1447060 h 2450237"/>
              <a:gd name="connsiteX3" fmla="*/ 88870 w 1748994"/>
              <a:gd name="connsiteY3" fmla="*/ 1482571 h 2450237"/>
              <a:gd name="connsiteX4" fmla="*/ 115503 w 1748994"/>
              <a:gd name="connsiteY4" fmla="*/ 1615736 h 2450237"/>
              <a:gd name="connsiteX5" fmla="*/ 133258 w 1748994"/>
              <a:gd name="connsiteY5" fmla="*/ 1722268 h 2450237"/>
              <a:gd name="connsiteX6" fmla="*/ 159891 w 1748994"/>
              <a:gd name="connsiteY6" fmla="*/ 1864311 h 2450237"/>
              <a:gd name="connsiteX7" fmla="*/ 177647 w 1748994"/>
              <a:gd name="connsiteY7" fmla="*/ 2006353 h 2450237"/>
              <a:gd name="connsiteX8" fmla="*/ 195402 w 1748994"/>
              <a:gd name="connsiteY8" fmla="*/ 2032986 h 2450237"/>
              <a:gd name="connsiteX9" fmla="*/ 213157 w 1748994"/>
              <a:gd name="connsiteY9" fmla="*/ 2112886 h 2450237"/>
              <a:gd name="connsiteX10" fmla="*/ 230913 w 1748994"/>
              <a:gd name="connsiteY10" fmla="*/ 2183907 h 2450237"/>
              <a:gd name="connsiteX11" fmla="*/ 248668 w 1748994"/>
              <a:gd name="connsiteY11" fmla="*/ 2050742 h 2450237"/>
              <a:gd name="connsiteX12" fmla="*/ 239790 w 1748994"/>
              <a:gd name="connsiteY12" fmla="*/ 1606858 h 2450237"/>
              <a:gd name="connsiteX13" fmla="*/ 230913 w 1748994"/>
              <a:gd name="connsiteY13" fmla="*/ 1491449 h 2450237"/>
              <a:gd name="connsiteX14" fmla="*/ 222035 w 1748994"/>
              <a:gd name="connsiteY14" fmla="*/ 1305018 h 2450237"/>
              <a:gd name="connsiteX15" fmla="*/ 230913 w 1748994"/>
              <a:gd name="connsiteY15" fmla="*/ 541538 h 2450237"/>
              <a:gd name="connsiteX16" fmla="*/ 257546 w 1748994"/>
              <a:gd name="connsiteY16" fmla="*/ 372862 h 2450237"/>
              <a:gd name="connsiteX17" fmla="*/ 284179 w 1748994"/>
              <a:gd name="connsiteY17" fmla="*/ 319596 h 2450237"/>
              <a:gd name="connsiteX18" fmla="*/ 346322 w 1748994"/>
              <a:gd name="connsiteY18" fmla="*/ 301841 h 2450237"/>
              <a:gd name="connsiteX19" fmla="*/ 390711 w 1748994"/>
              <a:gd name="connsiteY19" fmla="*/ 310719 h 2450237"/>
              <a:gd name="connsiteX20" fmla="*/ 417344 w 1748994"/>
              <a:gd name="connsiteY20" fmla="*/ 363985 h 2450237"/>
              <a:gd name="connsiteX21" fmla="*/ 435099 w 1748994"/>
              <a:gd name="connsiteY21" fmla="*/ 390618 h 2450237"/>
              <a:gd name="connsiteX22" fmla="*/ 461732 w 1748994"/>
              <a:gd name="connsiteY22" fmla="*/ 488272 h 2450237"/>
              <a:gd name="connsiteX23" fmla="*/ 479487 w 1748994"/>
              <a:gd name="connsiteY23" fmla="*/ 603682 h 2450237"/>
              <a:gd name="connsiteX24" fmla="*/ 488365 w 1748994"/>
              <a:gd name="connsiteY24" fmla="*/ 692458 h 2450237"/>
              <a:gd name="connsiteX25" fmla="*/ 497243 w 1748994"/>
              <a:gd name="connsiteY25" fmla="*/ 1393794 h 2450237"/>
              <a:gd name="connsiteX26" fmla="*/ 506120 w 1748994"/>
              <a:gd name="connsiteY26" fmla="*/ 1464816 h 2450237"/>
              <a:gd name="connsiteX27" fmla="*/ 523876 w 1748994"/>
              <a:gd name="connsiteY27" fmla="*/ 1571348 h 2450237"/>
              <a:gd name="connsiteX28" fmla="*/ 532753 w 1748994"/>
              <a:gd name="connsiteY28" fmla="*/ 1633491 h 2450237"/>
              <a:gd name="connsiteX29" fmla="*/ 550509 w 1748994"/>
              <a:gd name="connsiteY29" fmla="*/ 1731146 h 2450237"/>
              <a:gd name="connsiteX30" fmla="*/ 568264 w 1748994"/>
              <a:gd name="connsiteY30" fmla="*/ 1802167 h 2450237"/>
              <a:gd name="connsiteX31" fmla="*/ 586019 w 1748994"/>
              <a:gd name="connsiteY31" fmla="*/ 1828800 h 2450237"/>
              <a:gd name="connsiteX32" fmla="*/ 648163 w 1748994"/>
              <a:gd name="connsiteY32" fmla="*/ 1882066 h 2450237"/>
              <a:gd name="connsiteX33" fmla="*/ 674796 w 1748994"/>
              <a:gd name="connsiteY33" fmla="*/ 1917577 h 2450237"/>
              <a:gd name="connsiteX34" fmla="*/ 710307 w 1748994"/>
              <a:gd name="connsiteY34" fmla="*/ 1970843 h 2450237"/>
              <a:gd name="connsiteX35" fmla="*/ 728062 w 1748994"/>
              <a:gd name="connsiteY35" fmla="*/ 1997476 h 2450237"/>
              <a:gd name="connsiteX36" fmla="*/ 754695 w 1748994"/>
              <a:gd name="connsiteY36" fmla="*/ 2032986 h 2450237"/>
              <a:gd name="connsiteX37" fmla="*/ 790206 w 1748994"/>
              <a:gd name="connsiteY37" fmla="*/ 2077375 h 2450237"/>
              <a:gd name="connsiteX38" fmla="*/ 807961 w 1748994"/>
              <a:gd name="connsiteY38" fmla="*/ 2059619 h 2450237"/>
              <a:gd name="connsiteX39" fmla="*/ 790206 w 1748994"/>
              <a:gd name="connsiteY39" fmla="*/ 1926454 h 2450237"/>
              <a:gd name="connsiteX40" fmla="*/ 772450 w 1748994"/>
              <a:gd name="connsiteY40" fmla="*/ 1855433 h 2450237"/>
              <a:gd name="connsiteX41" fmla="*/ 754695 w 1748994"/>
              <a:gd name="connsiteY41" fmla="*/ 1669002 h 2450237"/>
              <a:gd name="connsiteX42" fmla="*/ 745817 w 1748994"/>
              <a:gd name="connsiteY42" fmla="*/ 1553592 h 2450237"/>
              <a:gd name="connsiteX43" fmla="*/ 728062 w 1748994"/>
              <a:gd name="connsiteY43" fmla="*/ 1367161 h 2450237"/>
              <a:gd name="connsiteX44" fmla="*/ 719184 w 1748994"/>
              <a:gd name="connsiteY44" fmla="*/ 1260629 h 2450237"/>
              <a:gd name="connsiteX45" fmla="*/ 745817 w 1748994"/>
              <a:gd name="connsiteY45" fmla="*/ 994299 h 2450237"/>
              <a:gd name="connsiteX46" fmla="*/ 781328 w 1748994"/>
              <a:gd name="connsiteY46" fmla="*/ 790112 h 2450237"/>
              <a:gd name="connsiteX47" fmla="*/ 719184 w 1748994"/>
              <a:gd name="connsiteY47" fmla="*/ 248575 h 2450237"/>
              <a:gd name="connsiteX48" fmla="*/ 736940 w 1748994"/>
              <a:gd name="connsiteY48" fmla="*/ 150920 h 2450237"/>
              <a:gd name="connsiteX49" fmla="*/ 745817 w 1748994"/>
              <a:gd name="connsiteY49" fmla="*/ 97654 h 2450237"/>
              <a:gd name="connsiteX50" fmla="*/ 754695 w 1748994"/>
              <a:gd name="connsiteY50" fmla="*/ 62144 h 2450237"/>
              <a:gd name="connsiteX51" fmla="*/ 763573 w 1748994"/>
              <a:gd name="connsiteY51" fmla="*/ 17755 h 2450237"/>
              <a:gd name="connsiteX52" fmla="*/ 1003270 w 1748994"/>
              <a:gd name="connsiteY52" fmla="*/ 204186 h 2450237"/>
              <a:gd name="connsiteX53" fmla="*/ 1296232 w 1748994"/>
              <a:gd name="connsiteY53" fmla="*/ 745724 h 2450237"/>
              <a:gd name="connsiteX54" fmla="*/ 1500419 w 1748994"/>
              <a:gd name="connsiteY54" fmla="*/ 1162975 h 2450237"/>
              <a:gd name="connsiteX55" fmla="*/ 1748994 w 1748994"/>
              <a:gd name="connsiteY55" fmla="*/ 0 h 2450237"/>
              <a:gd name="connsiteX0" fmla="*/ 93 w 1748994"/>
              <a:gd name="connsiteY0" fmla="*/ 2450237 h 2450237"/>
              <a:gd name="connsiteX1" fmla="*/ 8971 w 1748994"/>
              <a:gd name="connsiteY1" fmla="*/ 1429305 h 2450237"/>
              <a:gd name="connsiteX2" fmla="*/ 44481 w 1748994"/>
              <a:gd name="connsiteY2" fmla="*/ 1447060 h 2450237"/>
              <a:gd name="connsiteX3" fmla="*/ 88870 w 1748994"/>
              <a:gd name="connsiteY3" fmla="*/ 1482571 h 2450237"/>
              <a:gd name="connsiteX4" fmla="*/ 115503 w 1748994"/>
              <a:gd name="connsiteY4" fmla="*/ 1615736 h 2450237"/>
              <a:gd name="connsiteX5" fmla="*/ 133258 w 1748994"/>
              <a:gd name="connsiteY5" fmla="*/ 1722268 h 2450237"/>
              <a:gd name="connsiteX6" fmla="*/ 159891 w 1748994"/>
              <a:gd name="connsiteY6" fmla="*/ 1864311 h 2450237"/>
              <a:gd name="connsiteX7" fmla="*/ 177647 w 1748994"/>
              <a:gd name="connsiteY7" fmla="*/ 2006353 h 2450237"/>
              <a:gd name="connsiteX8" fmla="*/ 195402 w 1748994"/>
              <a:gd name="connsiteY8" fmla="*/ 2032986 h 2450237"/>
              <a:gd name="connsiteX9" fmla="*/ 213157 w 1748994"/>
              <a:gd name="connsiteY9" fmla="*/ 2112886 h 2450237"/>
              <a:gd name="connsiteX10" fmla="*/ 230913 w 1748994"/>
              <a:gd name="connsiteY10" fmla="*/ 2183907 h 2450237"/>
              <a:gd name="connsiteX11" fmla="*/ 248668 w 1748994"/>
              <a:gd name="connsiteY11" fmla="*/ 2050742 h 2450237"/>
              <a:gd name="connsiteX12" fmla="*/ 239790 w 1748994"/>
              <a:gd name="connsiteY12" fmla="*/ 1606858 h 2450237"/>
              <a:gd name="connsiteX13" fmla="*/ 230913 w 1748994"/>
              <a:gd name="connsiteY13" fmla="*/ 1491449 h 2450237"/>
              <a:gd name="connsiteX14" fmla="*/ 222035 w 1748994"/>
              <a:gd name="connsiteY14" fmla="*/ 1305018 h 2450237"/>
              <a:gd name="connsiteX15" fmla="*/ 230913 w 1748994"/>
              <a:gd name="connsiteY15" fmla="*/ 541538 h 2450237"/>
              <a:gd name="connsiteX16" fmla="*/ 257546 w 1748994"/>
              <a:gd name="connsiteY16" fmla="*/ 372862 h 2450237"/>
              <a:gd name="connsiteX17" fmla="*/ 284179 w 1748994"/>
              <a:gd name="connsiteY17" fmla="*/ 319596 h 2450237"/>
              <a:gd name="connsiteX18" fmla="*/ 346322 w 1748994"/>
              <a:gd name="connsiteY18" fmla="*/ 301841 h 2450237"/>
              <a:gd name="connsiteX19" fmla="*/ 390711 w 1748994"/>
              <a:gd name="connsiteY19" fmla="*/ 310719 h 2450237"/>
              <a:gd name="connsiteX20" fmla="*/ 417344 w 1748994"/>
              <a:gd name="connsiteY20" fmla="*/ 363985 h 2450237"/>
              <a:gd name="connsiteX21" fmla="*/ 435099 w 1748994"/>
              <a:gd name="connsiteY21" fmla="*/ 390618 h 2450237"/>
              <a:gd name="connsiteX22" fmla="*/ 461732 w 1748994"/>
              <a:gd name="connsiteY22" fmla="*/ 488272 h 2450237"/>
              <a:gd name="connsiteX23" fmla="*/ 479487 w 1748994"/>
              <a:gd name="connsiteY23" fmla="*/ 603682 h 2450237"/>
              <a:gd name="connsiteX24" fmla="*/ 488365 w 1748994"/>
              <a:gd name="connsiteY24" fmla="*/ 692458 h 2450237"/>
              <a:gd name="connsiteX25" fmla="*/ 497243 w 1748994"/>
              <a:gd name="connsiteY25" fmla="*/ 1393794 h 2450237"/>
              <a:gd name="connsiteX26" fmla="*/ 506120 w 1748994"/>
              <a:gd name="connsiteY26" fmla="*/ 1464816 h 2450237"/>
              <a:gd name="connsiteX27" fmla="*/ 523876 w 1748994"/>
              <a:gd name="connsiteY27" fmla="*/ 1571348 h 2450237"/>
              <a:gd name="connsiteX28" fmla="*/ 532753 w 1748994"/>
              <a:gd name="connsiteY28" fmla="*/ 1633491 h 2450237"/>
              <a:gd name="connsiteX29" fmla="*/ 550509 w 1748994"/>
              <a:gd name="connsiteY29" fmla="*/ 1731146 h 2450237"/>
              <a:gd name="connsiteX30" fmla="*/ 568264 w 1748994"/>
              <a:gd name="connsiteY30" fmla="*/ 1802167 h 2450237"/>
              <a:gd name="connsiteX31" fmla="*/ 586019 w 1748994"/>
              <a:gd name="connsiteY31" fmla="*/ 1828800 h 2450237"/>
              <a:gd name="connsiteX32" fmla="*/ 648163 w 1748994"/>
              <a:gd name="connsiteY32" fmla="*/ 1882066 h 2450237"/>
              <a:gd name="connsiteX33" fmla="*/ 674796 w 1748994"/>
              <a:gd name="connsiteY33" fmla="*/ 1917577 h 2450237"/>
              <a:gd name="connsiteX34" fmla="*/ 710307 w 1748994"/>
              <a:gd name="connsiteY34" fmla="*/ 1970843 h 2450237"/>
              <a:gd name="connsiteX35" fmla="*/ 728062 w 1748994"/>
              <a:gd name="connsiteY35" fmla="*/ 1997476 h 2450237"/>
              <a:gd name="connsiteX36" fmla="*/ 754695 w 1748994"/>
              <a:gd name="connsiteY36" fmla="*/ 2032986 h 2450237"/>
              <a:gd name="connsiteX37" fmla="*/ 790206 w 1748994"/>
              <a:gd name="connsiteY37" fmla="*/ 2077375 h 2450237"/>
              <a:gd name="connsiteX38" fmla="*/ 807961 w 1748994"/>
              <a:gd name="connsiteY38" fmla="*/ 2059619 h 2450237"/>
              <a:gd name="connsiteX39" fmla="*/ 790206 w 1748994"/>
              <a:gd name="connsiteY39" fmla="*/ 1926454 h 2450237"/>
              <a:gd name="connsiteX40" fmla="*/ 772450 w 1748994"/>
              <a:gd name="connsiteY40" fmla="*/ 1855433 h 2450237"/>
              <a:gd name="connsiteX41" fmla="*/ 754695 w 1748994"/>
              <a:gd name="connsiteY41" fmla="*/ 1669002 h 2450237"/>
              <a:gd name="connsiteX42" fmla="*/ 745817 w 1748994"/>
              <a:gd name="connsiteY42" fmla="*/ 1553592 h 2450237"/>
              <a:gd name="connsiteX43" fmla="*/ 728062 w 1748994"/>
              <a:gd name="connsiteY43" fmla="*/ 1367161 h 2450237"/>
              <a:gd name="connsiteX44" fmla="*/ 719184 w 1748994"/>
              <a:gd name="connsiteY44" fmla="*/ 1260629 h 2450237"/>
              <a:gd name="connsiteX45" fmla="*/ 745817 w 1748994"/>
              <a:gd name="connsiteY45" fmla="*/ 994299 h 2450237"/>
              <a:gd name="connsiteX46" fmla="*/ 781328 w 1748994"/>
              <a:gd name="connsiteY46" fmla="*/ 790112 h 2450237"/>
              <a:gd name="connsiteX47" fmla="*/ 719184 w 1748994"/>
              <a:gd name="connsiteY47" fmla="*/ 248575 h 2450237"/>
              <a:gd name="connsiteX48" fmla="*/ 736940 w 1748994"/>
              <a:gd name="connsiteY48" fmla="*/ 150920 h 2450237"/>
              <a:gd name="connsiteX49" fmla="*/ 745817 w 1748994"/>
              <a:gd name="connsiteY49" fmla="*/ 97654 h 2450237"/>
              <a:gd name="connsiteX50" fmla="*/ 754695 w 1748994"/>
              <a:gd name="connsiteY50" fmla="*/ 62144 h 2450237"/>
              <a:gd name="connsiteX51" fmla="*/ 763573 w 1748994"/>
              <a:gd name="connsiteY51" fmla="*/ 17755 h 2450237"/>
              <a:gd name="connsiteX52" fmla="*/ 1003270 w 1748994"/>
              <a:gd name="connsiteY52" fmla="*/ 204186 h 2450237"/>
              <a:gd name="connsiteX53" fmla="*/ 1296232 w 1748994"/>
              <a:gd name="connsiteY53" fmla="*/ 745724 h 2450237"/>
              <a:gd name="connsiteX54" fmla="*/ 1500419 w 1748994"/>
              <a:gd name="connsiteY54" fmla="*/ 1162975 h 2450237"/>
              <a:gd name="connsiteX55" fmla="*/ 1748994 w 1748994"/>
              <a:gd name="connsiteY55" fmla="*/ 0 h 2450237"/>
              <a:gd name="connsiteX0" fmla="*/ 93 w 1748994"/>
              <a:gd name="connsiteY0" fmla="*/ 2450237 h 2450237"/>
              <a:gd name="connsiteX1" fmla="*/ 8971 w 1748994"/>
              <a:gd name="connsiteY1" fmla="*/ 1429305 h 2450237"/>
              <a:gd name="connsiteX2" fmla="*/ 44481 w 1748994"/>
              <a:gd name="connsiteY2" fmla="*/ 1447060 h 2450237"/>
              <a:gd name="connsiteX3" fmla="*/ 88870 w 1748994"/>
              <a:gd name="connsiteY3" fmla="*/ 1482571 h 2450237"/>
              <a:gd name="connsiteX4" fmla="*/ 115503 w 1748994"/>
              <a:gd name="connsiteY4" fmla="*/ 1615736 h 2450237"/>
              <a:gd name="connsiteX5" fmla="*/ 133258 w 1748994"/>
              <a:gd name="connsiteY5" fmla="*/ 1722268 h 2450237"/>
              <a:gd name="connsiteX6" fmla="*/ 159891 w 1748994"/>
              <a:gd name="connsiteY6" fmla="*/ 1864311 h 2450237"/>
              <a:gd name="connsiteX7" fmla="*/ 177647 w 1748994"/>
              <a:gd name="connsiteY7" fmla="*/ 2006353 h 2450237"/>
              <a:gd name="connsiteX8" fmla="*/ 195402 w 1748994"/>
              <a:gd name="connsiteY8" fmla="*/ 2032986 h 2450237"/>
              <a:gd name="connsiteX9" fmla="*/ 213157 w 1748994"/>
              <a:gd name="connsiteY9" fmla="*/ 2112886 h 2450237"/>
              <a:gd name="connsiteX10" fmla="*/ 230913 w 1748994"/>
              <a:gd name="connsiteY10" fmla="*/ 2183907 h 2450237"/>
              <a:gd name="connsiteX11" fmla="*/ 248668 w 1748994"/>
              <a:gd name="connsiteY11" fmla="*/ 2050742 h 2450237"/>
              <a:gd name="connsiteX12" fmla="*/ 239790 w 1748994"/>
              <a:gd name="connsiteY12" fmla="*/ 1606858 h 2450237"/>
              <a:gd name="connsiteX13" fmla="*/ 230913 w 1748994"/>
              <a:gd name="connsiteY13" fmla="*/ 1491449 h 2450237"/>
              <a:gd name="connsiteX14" fmla="*/ 222035 w 1748994"/>
              <a:gd name="connsiteY14" fmla="*/ 1305018 h 2450237"/>
              <a:gd name="connsiteX15" fmla="*/ 230913 w 1748994"/>
              <a:gd name="connsiteY15" fmla="*/ 541538 h 2450237"/>
              <a:gd name="connsiteX16" fmla="*/ 257546 w 1748994"/>
              <a:gd name="connsiteY16" fmla="*/ 372862 h 2450237"/>
              <a:gd name="connsiteX17" fmla="*/ 284179 w 1748994"/>
              <a:gd name="connsiteY17" fmla="*/ 319596 h 2450237"/>
              <a:gd name="connsiteX18" fmla="*/ 346322 w 1748994"/>
              <a:gd name="connsiteY18" fmla="*/ 301841 h 2450237"/>
              <a:gd name="connsiteX19" fmla="*/ 390711 w 1748994"/>
              <a:gd name="connsiteY19" fmla="*/ 310719 h 2450237"/>
              <a:gd name="connsiteX20" fmla="*/ 417344 w 1748994"/>
              <a:gd name="connsiteY20" fmla="*/ 363985 h 2450237"/>
              <a:gd name="connsiteX21" fmla="*/ 435099 w 1748994"/>
              <a:gd name="connsiteY21" fmla="*/ 390618 h 2450237"/>
              <a:gd name="connsiteX22" fmla="*/ 461732 w 1748994"/>
              <a:gd name="connsiteY22" fmla="*/ 488272 h 2450237"/>
              <a:gd name="connsiteX23" fmla="*/ 479487 w 1748994"/>
              <a:gd name="connsiteY23" fmla="*/ 603682 h 2450237"/>
              <a:gd name="connsiteX24" fmla="*/ 488365 w 1748994"/>
              <a:gd name="connsiteY24" fmla="*/ 692458 h 2450237"/>
              <a:gd name="connsiteX25" fmla="*/ 497243 w 1748994"/>
              <a:gd name="connsiteY25" fmla="*/ 1393794 h 2450237"/>
              <a:gd name="connsiteX26" fmla="*/ 506120 w 1748994"/>
              <a:gd name="connsiteY26" fmla="*/ 1464816 h 2450237"/>
              <a:gd name="connsiteX27" fmla="*/ 523876 w 1748994"/>
              <a:gd name="connsiteY27" fmla="*/ 1571348 h 2450237"/>
              <a:gd name="connsiteX28" fmla="*/ 532753 w 1748994"/>
              <a:gd name="connsiteY28" fmla="*/ 1633491 h 2450237"/>
              <a:gd name="connsiteX29" fmla="*/ 550509 w 1748994"/>
              <a:gd name="connsiteY29" fmla="*/ 1731146 h 2450237"/>
              <a:gd name="connsiteX30" fmla="*/ 568264 w 1748994"/>
              <a:gd name="connsiteY30" fmla="*/ 1802167 h 2450237"/>
              <a:gd name="connsiteX31" fmla="*/ 586019 w 1748994"/>
              <a:gd name="connsiteY31" fmla="*/ 1828800 h 2450237"/>
              <a:gd name="connsiteX32" fmla="*/ 648163 w 1748994"/>
              <a:gd name="connsiteY32" fmla="*/ 1882066 h 2450237"/>
              <a:gd name="connsiteX33" fmla="*/ 674796 w 1748994"/>
              <a:gd name="connsiteY33" fmla="*/ 1917577 h 2450237"/>
              <a:gd name="connsiteX34" fmla="*/ 710307 w 1748994"/>
              <a:gd name="connsiteY34" fmla="*/ 1970843 h 2450237"/>
              <a:gd name="connsiteX35" fmla="*/ 728062 w 1748994"/>
              <a:gd name="connsiteY35" fmla="*/ 1997476 h 2450237"/>
              <a:gd name="connsiteX36" fmla="*/ 754695 w 1748994"/>
              <a:gd name="connsiteY36" fmla="*/ 2032986 h 2450237"/>
              <a:gd name="connsiteX37" fmla="*/ 790206 w 1748994"/>
              <a:gd name="connsiteY37" fmla="*/ 2077375 h 2450237"/>
              <a:gd name="connsiteX38" fmla="*/ 807961 w 1748994"/>
              <a:gd name="connsiteY38" fmla="*/ 2059619 h 2450237"/>
              <a:gd name="connsiteX39" fmla="*/ 790206 w 1748994"/>
              <a:gd name="connsiteY39" fmla="*/ 1926454 h 2450237"/>
              <a:gd name="connsiteX40" fmla="*/ 772450 w 1748994"/>
              <a:gd name="connsiteY40" fmla="*/ 1855433 h 2450237"/>
              <a:gd name="connsiteX41" fmla="*/ 754695 w 1748994"/>
              <a:gd name="connsiteY41" fmla="*/ 1669002 h 2450237"/>
              <a:gd name="connsiteX42" fmla="*/ 745817 w 1748994"/>
              <a:gd name="connsiteY42" fmla="*/ 1553592 h 2450237"/>
              <a:gd name="connsiteX43" fmla="*/ 728062 w 1748994"/>
              <a:gd name="connsiteY43" fmla="*/ 1367161 h 2450237"/>
              <a:gd name="connsiteX44" fmla="*/ 719184 w 1748994"/>
              <a:gd name="connsiteY44" fmla="*/ 1260629 h 2450237"/>
              <a:gd name="connsiteX45" fmla="*/ 745817 w 1748994"/>
              <a:gd name="connsiteY45" fmla="*/ 994299 h 2450237"/>
              <a:gd name="connsiteX46" fmla="*/ 781328 w 1748994"/>
              <a:gd name="connsiteY46" fmla="*/ 790112 h 2450237"/>
              <a:gd name="connsiteX47" fmla="*/ 719184 w 1748994"/>
              <a:gd name="connsiteY47" fmla="*/ 248575 h 2450237"/>
              <a:gd name="connsiteX48" fmla="*/ 736940 w 1748994"/>
              <a:gd name="connsiteY48" fmla="*/ 150920 h 2450237"/>
              <a:gd name="connsiteX49" fmla="*/ 745817 w 1748994"/>
              <a:gd name="connsiteY49" fmla="*/ 97654 h 2450237"/>
              <a:gd name="connsiteX50" fmla="*/ 754695 w 1748994"/>
              <a:gd name="connsiteY50" fmla="*/ 62144 h 2450237"/>
              <a:gd name="connsiteX51" fmla="*/ 763573 w 1748994"/>
              <a:gd name="connsiteY51" fmla="*/ 17755 h 2450237"/>
              <a:gd name="connsiteX52" fmla="*/ 1003270 w 1748994"/>
              <a:gd name="connsiteY52" fmla="*/ 204186 h 2450237"/>
              <a:gd name="connsiteX53" fmla="*/ 1296232 w 1748994"/>
              <a:gd name="connsiteY53" fmla="*/ 745724 h 2450237"/>
              <a:gd name="connsiteX54" fmla="*/ 1606951 w 1748994"/>
              <a:gd name="connsiteY54" fmla="*/ 1118587 h 2450237"/>
              <a:gd name="connsiteX55" fmla="*/ 1748994 w 1748994"/>
              <a:gd name="connsiteY55" fmla="*/ 0 h 2450237"/>
              <a:gd name="connsiteX0" fmla="*/ 93 w 2246144"/>
              <a:gd name="connsiteY0" fmla="*/ 2438457 h 2438457"/>
              <a:gd name="connsiteX1" fmla="*/ 8971 w 2246144"/>
              <a:gd name="connsiteY1" fmla="*/ 1417525 h 2438457"/>
              <a:gd name="connsiteX2" fmla="*/ 44481 w 2246144"/>
              <a:gd name="connsiteY2" fmla="*/ 1435280 h 2438457"/>
              <a:gd name="connsiteX3" fmla="*/ 88870 w 2246144"/>
              <a:gd name="connsiteY3" fmla="*/ 1470791 h 2438457"/>
              <a:gd name="connsiteX4" fmla="*/ 115503 w 2246144"/>
              <a:gd name="connsiteY4" fmla="*/ 1603956 h 2438457"/>
              <a:gd name="connsiteX5" fmla="*/ 133258 w 2246144"/>
              <a:gd name="connsiteY5" fmla="*/ 1710488 h 2438457"/>
              <a:gd name="connsiteX6" fmla="*/ 159891 w 2246144"/>
              <a:gd name="connsiteY6" fmla="*/ 1852531 h 2438457"/>
              <a:gd name="connsiteX7" fmla="*/ 177647 w 2246144"/>
              <a:gd name="connsiteY7" fmla="*/ 1994573 h 2438457"/>
              <a:gd name="connsiteX8" fmla="*/ 195402 w 2246144"/>
              <a:gd name="connsiteY8" fmla="*/ 2021206 h 2438457"/>
              <a:gd name="connsiteX9" fmla="*/ 213157 w 2246144"/>
              <a:gd name="connsiteY9" fmla="*/ 2101106 h 2438457"/>
              <a:gd name="connsiteX10" fmla="*/ 230913 w 2246144"/>
              <a:gd name="connsiteY10" fmla="*/ 2172127 h 2438457"/>
              <a:gd name="connsiteX11" fmla="*/ 248668 w 2246144"/>
              <a:gd name="connsiteY11" fmla="*/ 2038962 h 2438457"/>
              <a:gd name="connsiteX12" fmla="*/ 239790 w 2246144"/>
              <a:gd name="connsiteY12" fmla="*/ 1595078 h 2438457"/>
              <a:gd name="connsiteX13" fmla="*/ 230913 w 2246144"/>
              <a:gd name="connsiteY13" fmla="*/ 1479669 h 2438457"/>
              <a:gd name="connsiteX14" fmla="*/ 222035 w 2246144"/>
              <a:gd name="connsiteY14" fmla="*/ 1293238 h 2438457"/>
              <a:gd name="connsiteX15" fmla="*/ 230913 w 2246144"/>
              <a:gd name="connsiteY15" fmla="*/ 529758 h 2438457"/>
              <a:gd name="connsiteX16" fmla="*/ 257546 w 2246144"/>
              <a:gd name="connsiteY16" fmla="*/ 361082 h 2438457"/>
              <a:gd name="connsiteX17" fmla="*/ 284179 w 2246144"/>
              <a:gd name="connsiteY17" fmla="*/ 307816 h 2438457"/>
              <a:gd name="connsiteX18" fmla="*/ 346322 w 2246144"/>
              <a:gd name="connsiteY18" fmla="*/ 290061 h 2438457"/>
              <a:gd name="connsiteX19" fmla="*/ 390711 w 2246144"/>
              <a:gd name="connsiteY19" fmla="*/ 298939 h 2438457"/>
              <a:gd name="connsiteX20" fmla="*/ 417344 w 2246144"/>
              <a:gd name="connsiteY20" fmla="*/ 352205 h 2438457"/>
              <a:gd name="connsiteX21" fmla="*/ 435099 w 2246144"/>
              <a:gd name="connsiteY21" fmla="*/ 378838 h 2438457"/>
              <a:gd name="connsiteX22" fmla="*/ 461732 w 2246144"/>
              <a:gd name="connsiteY22" fmla="*/ 476492 h 2438457"/>
              <a:gd name="connsiteX23" fmla="*/ 479487 w 2246144"/>
              <a:gd name="connsiteY23" fmla="*/ 591902 h 2438457"/>
              <a:gd name="connsiteX24" fmla="*/ 488365 w 2246144"/>
              <a:gd name="connsiteY24" fmla="*/ 680678 h 2438457"/>
              <a:gd name="connsiteX25" fmla="*/ 497243 w 2246144"/>
              <a:gd name="connsiteY25" fmla="*/ 1382014 h 2438457"/>
              <a:gd name="connsiteX26" fmla="*/ 506120 w 2246144"/>
              <a:gd name="connsiteY26" fmla="*/ 1453036 h 2438457"/>
              <a:gd name="connsiteX27" fmla="*/ 523876 w 2246144"/>
              <a:gd name="connsiteY27" fmla="*/ 1559568 h 2438457"/>
              <a:gd name="connsiteX28" fmla="*/ 532753 w 2246144"/>
              <a:gd name="connsiteY28" fmla="*/ 1621711 h 2438457"/>
              <a:gd name="connsiteX29" fmla="*/ 550509 w 2246144"/>
              <a:gd name="connsiteY29" fmla="*/ 1719366 h 2438457"/>
              <a:gd name="connsiteX30" fmla="*/ 568264 w 2246144"/>
              <a:gd name="connsiteY30" fmla="*/ 1790387 h 2438457"/>
              <a:gd name="connsiteX31" fmla="*/ 586019 w 2246144"/>
              <a:gd name="connsiteY31" fmla="*/ 1817020 h 2438457"/>
              <a:gd name="connsiteX32" fmla="*/ 648163 w 2246144"/>
              <a:gd name="connsiteY32" fmla="*/ 1870286 h 2438457"/>
              <a:gd name="connsiteX33" fmla="*/ 674796 w 2246144"/>
              <a:gd name="connsiteY33" fmla="*/ 1905797 h 2438457"/>
              <a:gd name="connsiteX34" fmla="*/ 710307 w 2246144"/>
              <a:gd name="connsiteY34" fmla="*/ 1959063 h 2438457"/>
              <a:gd name="connsiteX35" fmla="*/ 728062 w 2246144"/>
              <a:gd name="connsiteY35" fmla="*/ 1985696 h 2438457"/>
              <a:gd name="connsiteX36" fmla="*/ 754695 w 2246144"/>
              <a:gd name="connsiteY36" fmla="*/ 2021206 h 2438457"/>
              <a:gd name="connsiteX37" fmla="*/ 790206 w 2246144"/>
              <a:gd name="connsiteY37" fmla="*/ 2065595 h 2438457"/>
              <a:gd name="connsiteX38" fmla="*/ 807961 w 2246144"/>
              <a:gd name="connsiteY38" fmla="*/ 2047839 h 2438457"/>
              <a:gd name="connsiteX39" fmla="*/ 790206 w 2246144"/>
              <a:gd name="connsiteY39" fmla="*/ 1914674 h 2438457"/>
              <a:gd name="connsiteX40" fmla="*/ 772450 w 2246144"/>
              <a:gd name="connsiteY40" fmla="*/ 1843653 h 2438457"/>
              <a:gd name="connsiteX41" fmla="*/ 754695 w 2246144"/>
              <a:gd name="connsiteY41" fmla="*/ 1657222 h 2438457"/>
              <a:gd name="connsiteX42" fmla="*/ 745817 w 2246144"/>
              <a:gd name="connsiteY42" fmla="*/ 1541812 h 2438457"/>
              <a:gd name="connsiteX43" fmla="*/ 728062 w 2246144"/>
              <a:gd name="connsiteY43" fmla="*/ 1355381 h 2438457"/>
              <a:gd name="connsiteX44" fmla="*/ 719184 w 2246144"/>
              <a:gd name="connsiteY44" fmla="*/ 1248849 h 2438457"/>
              <a:gd name="connsiteX45" fmla="*/ 745817 w 2246144"/>
              <a:gd name="connsiteY45" fmla="*/ 982519 h 2438457"/>
              <a:gd name="connsiteX46" fmla="*/ 781328 w 2246144"/>
              <a:gd name="connsiteY46" fmla="*/ 778332 h 2438457"/>
              <a:gd name="connsiteX47" fmla="*/ 719184 w 2246144"/>
              <a:gd name="connsiteY47" fmla="*/ 236795 h 2438457"/>
              <a:gd name="connsiteX48" fmla="*/ 736940 w 2246144"/>
              <a:gd name="connsiteY48" fmla="*/ 139140 h 2438457"/>
              <a:gd name="connsiteX49" fmla="*/ 745817 w 2246144"/>
              <a:gd name="connsiteY49" fmla="*/ 85874 h 2438457"/>
              <a:gd name="connsiteX50" fmla="*/ 754695 w 2246144"/>
              <a:gd name="connsiteY50" fmla="*/ 50364 h 2438457"/>
              <a:gd name="connsiteX51" fmla="*/ 763573 w 2246144"/>
              <a:gd name="connsiteY51" fmla="*/ 5975 h 2438457"/>
              <a:gd name="connsiteX52" fmla="*/ 1003270 w 2246144"/>
              <a:gd name="connsiteY52" fmla="*/ 192406 h 2438457"/>
              <a:gd name="connsiteX53" fmla="*/ 1296232 w 2246144"/>
              <a:gd name="connsiteY53" fmla="*/ 733944 h 2438457"/>
              <a:gd name="connsiteX54" fmla="*/ 1606951 w 2246144"/>
              <a:gd name="connsiteY54" fmla="*/ 1106807 h 2438457"/>
              <a:gd name="connsiteX55" fmla="*/ 2246144 w 2246144"/>
              <a:gd name="connsiteY55" fmla="*/ 902620 h 2438457"/>
              <a:gd name="connsiteX0" fmla="*/ 93 w 2246144"/>
              <a:gd name="connsiteY0" fmla="*/ 2438457 h 2438457"/>
              <a:gd name="connsiteX1" fmla="*/ 8971 w 2246144"/>
              <a:gd name="connsiteY1" fmla="*/ 1417525 h 2438457"/>
              <a:gd name="connsiteX2" fmla="*/ 44481 w 2246144"/>
              <a:gd name="connsiteY2" fmla="*/ 1435280 h 2438457"/>
              <a:gd name="connsiteX3" fmla="*/ 88870 w 2246144"/>
              <a:gd name="connsiteY3" fmla="*/ 1470791 h 2438457"/>
              <a:gd name="connsiteX4" fmla="*/ 115503 w 2246144"/>
              <a:gd name="connsiteY4" fmla="*/ 1603956 h 2438457"/>
              <a:gd name="connsiteX5" fmla="*/ 133258 w 2246144"/>
              <a:gd name="connsiteY5" fmla="*/ 1710488 h 2438457"/>
              <a:gd name="connsiteX6" fmla="*/ 159891 w 2246144"/>
              <a:gd name="connsiteY6" fmla="*/ 1852531 h 2438457"/>
              <a:gd name="connsiteX7" fmla="*/ 177647 w 2246144"/>
              <a:gd name="connsiteY7" fmla="*/ 1994573 h 2438457"/>
              <a:gd name="connsiteX8" fmla="*/ 195402 w 2246144"/>
              <a:gd name="connsiteY8" fmla="*/ 2021206 h 2438457"/>
              <a:gd name="connsiteX9" fmla="*/ 213157 w 2246144"/>
              <a:gd name="connsiteY9" fmla="*/ 2101106 h 2438457"/>
              <a:gd name="connsiteX10" fmla="*/ 230913 w 2246144"/>
              <a:gd name="connsiteY10" fmla="*/ 2172127 h 2438457"/>
              <a:gd name="connsiteX11" fmla="*/ 248668 w 2246144"/>
              <a:gd name="connsiteY11" fmla="*/ 2038962 h 2438457"/>
              <a:gd name="connsiteX12" fmla="*/ 239790 w 2246144"/>
              <a:gd name="connsiteY12" fmla="*/ 1595078 h 2438457"/>
              <a:gd name="connsiteX13" fmla="*/ 230913 w 2246144"/>
              <a:gd name="connsiteY13" fmla="*/ 1479669 h 2438457"/>
              <a:gd name="connsiteX14" fmla="*/ 222035 w 2246144"/>
              <a:gd name="connsiteY14" fmla="*/ 1293238 h 2438457"/>
              <a:gd name="connsiteX15" fmla="*/ 230913 w 2246144"/>
              <a:gd name="connsiteY15" fmla="*/ 529758 h 2438457"/>
              <a:gd name="connsiteX16" fmla="*/ 257546 w 2246144"/>
              <a:gd name="connsiteY16" fmla="*/ 361082 h 2438457"/>
              <a:gd name="connsiteX17" fmla="*/ 284179 w 2246144"/>
              <a:gd name="connsiteY17" fmla="*/ 307816 h 2438457"/>
              <a:gd name="connsiteX18" fmla="*/ 346322 w 2246144"/>
              <a:gd name="connsiteY18" fmla="*/ 290061 h 2438457"/>
              <a:gd name="connsiteX19" fmla="*/ 390711 w 2246144"/>
              <a:gd name="connsiteY19" fmla="*/ 298939 h 2438457"/>
              <a:gd name="connsiteX20" fmla="*/ 417344 w 2246144"/>
              <a:gd name="connsiteY20" fmla="*/ 352205 h 2438457"/>
              <a:gd name="connsiteX21" fmla="*/ 435099 w 2246144"/>
              <a:gd name="connsiteY21" fmla="*/ 378838 h 2438457"/>
              <a:gd name="connsiteX22" fmla="*/ 461732 w 2246144"/>
              <a:gd name="connsiteY22" fmla="*/ 476492 h 2438457"/>
              <a:gd name="connsiteX23" fmla="*/ 479487 w 2246144"/>
              <a:gd name="connsiteY23" fmla="*/ 591902 h 2438457"/>
              <a:gd name="connsiteX24" fmla="*/ 488365 w 2246144"/>
              <a:gd name="connsiteY24" fmla="*/ 680678 h 2438457"/>
              <a:gd name="connsiteX25" fmla="*/ 497243 w 2246144"/>
              <a:gd name="connsiteY25" fmla="*/ 1382014 h 2438457"/>
              <a:gd name="connsiteX26" fmla="*/ 506120 w 2246144"/>
              <a:gd name="connsiteY26" fmla="*/ 1453036 h 2438457"/>
              <a:gd name="connsiteX27" fmla="*/ 523876 w 2246144"/>
              <a:gd name="connsiteY27" fmla="*/ 1559568 h 2438457"/>
              <a:gd name="connsiteX28" fmla="*/ 532753 w 2246144"/>
              <a:gd name="connsiteY28" fmla="*/ 1621711 h 2438457"/>
              <a:gd name="connsiteX29" fmla="*/ 550509 w 2246144"/>
              <a:gd name="connsiteY29" fmla="*/ 1719366 h 2438457"/>
              <a:gd name="connsiteX30" fmla="*/ 568264 w 2246144"/>
              <a:gd name="connsiteY30" fmla="*/ 1790387 h 2438457"/>
              <a:gd name="connsiteX31" fmla="*/ 586019 w 2246144"/>
              <a:gd name="connsiteY31" fmla="*/ 1817020 h 2438457"/>
              <a:gd name="connsiteX32" fmla="*/ 648163 w 2246144"/>
              <a:gd name="connsiteY32" fmla="*/ 1870286 h 2438457"/>
              <a:gd name="connsiteX33" fmla="*/ 674796 w 2246144"/>
              <a:gd name="connsiteY33" fmla="*/ 1905797 h 2438457"/>
              <a:gd name="connsiteX34" fmla="*/ 710307 w 2246144"/>
              <a:gd name="connsiteY34" fmla="*/ 1959063 h 2438457"/>
              <a:gd name="connsiteX35" fmla="*/ 728062 w 2246144"/>
              <a:gd name="connsiteY35" fmla="*/ 1985696 h 2438457"/>
              <a:gd name="connsiteX36" fmla="*/ 754695 w 2246144"/>
              <a:gd name="connsiteY36" fmla="*/ 2021206 h 2438457"/>
              <a:gd name="connsiteX37" fmla="*/ 790206 w 2246144"/>
              <a:gd name="connsiteY37" fmla="*/ 2065595 h 2438457"/>
              <a:gd name="connsiteX38" fmla="*/ 807961 w 2246144"/>
              <a:gd name="connsiteY38" fmla="*/ 2047839 h 2438457"/>
              <a:gd name="connsiteX39" fmla="*/ 790206 w 2246144"/>
              <a:gd name="connsiteY39" fmla="*/ 1914674 h 2438457"/>
              <a:gd name="connsiteX40" fmla="*/ 772450 w 2246144"/>
              <a:gd name="connsiteY40" fmla="*/ 1843653 h 2438457"/>
              <a:gd name="connsiteX41" fmla="*/ 754695 w 2246144"/>
              <a:gd name="connsiteY41" fmla="*/ 1657222 h 2438457"/>
              <a:gd name="connsiteX42" fmla="*/ 745817 w 2246144"/>
              <a:gd name="connsiteY42" fmla="*/ 1541812 h 2438457"/>
              <a:gd name="connsiteX43" fmla="*/ 728062 w 2246144"/>
              <a:gd name="connsiteY43" fmla="*/ 1355381 h 2438457"/>
              <a:gd name="connsiteX44" fmla="*/ 719184 w 2246144"/>
              <a:gd name="connsiteY44" fmla="*/ 1248849 h 2438457"/>
              <a:gd name="connsiteX45" fmla="*/ 745817 w 2246144"/>
              <a:gd name="connsiteY45" fmla="*/ 982519 h 2438457"/>
              <a:gd name="connsiteX46" fmla="*/ 781328 w 2246144"/>
              <a:gd name="connsiteY46" fmla="*/ 778332 h 2438457"/>
              <a:gd name="connsiteX47" fmla="*/ 719184 w 2246144"/>
              <a:gd name="connsiteY47" fmla="*/ 236795 h 2438457"/>
              <a:gd name="connsiteX48" fmla="*/ 736940 w 2246144"/>
              <a:gd name="connsiteY48" fmla="*/ 139140 h 2438457"/>
              <a:gd name="connsiteX49" fmla="*/ 745817 w 2246144"/>
              <a:gd name="connsiteY49" fmla="*/ 85874 h 2438457"/>
              <a:gd name="connsiteX50" fmla="*/ 754695 w 2246144"/>
              <a:gd name="connsiteY50" fmla="*/ 50364 h 2438457"/>
              <a:gd name="connsiteX51" fmla="*/ 763573 w 2246144"/>
              <a:gd name="connsiteY51" fmla="*/ 5975 h 2438457"/>
              <a:gd name="connsiteX52" fmla="*/ 1003270 w 2246144"/>
              <a:gd name="connsiteY52" fmla="*/ 192406 h 2438457"/>
              <a:gd name="connsiteX53" fmla="*/ 1296232 w 2246144"/>
              <a:gd name="connsiteY53" fmla="*/ 733944 h 2438457"/>
              <a:gd name="connsiteX54" fmla="*/ 1828893 w 2246144"/>
              <a:gd name="connsiteY54" fmla="*/ 76997 h 2438457"/>
              <a:gd name="connsiteX55" fmla="*/ 2246144 w 2246144"/>
              <a:gd name="connsiteY55" fmla="*/ 902620 h 2438457"/>
              <a:gd name="connsiteX0" fmla="*/ 93 w 2246144"/>
              <a:gd name="connsiteY0" fmla="*/ 2438457 h 2438457"/>
              <a:gd name="connsiteX1" fmla="*/ 8971 w 2246144"/>
              <a:gd name="connsiteY1" fmla="*/ 1417525 h 2438457"/>
              <a:gd name="connsiteX2" fmla="*/ 44481 w 2246144"/>
              <a:gd name="connsiteY2" fmla="*/ 1435280 h 2438457"/>
              <a:gd name="connsiteX3" fmla="*/ 88870 w 2246144"/>
              <a:gd name="connsiteY3" fmla="*/ 1470791 h 2438457"/>
              <a:gd name="connsiteX4" fmla="*/ 115503 w 2246144"/>
              <a:gd name="connsiteY4" fmla="*/ 1603956 h 2438457"/>
              <a:gd name="connsiteX5" fmla="*/ 133258 w 2246144"/>
              <a:gd name="connsiteY5" fmla="*/ 1710488 h 2438457"/>
              <a:gd name="connsiteX6" fmla="*/ 159891 w 2246144"/>
              <a:gd name="connsiteY6" fmla="*/ 1852531 h 2438457"/>
              <a:gd name="connsiteX7" fmla="*/ 177647 w 2246144"/>
              <a:gd name="connsiteY7" fmla="*/ 1994573 h 2438457"/>
              <a:gd name="connsiteX8" fmla="*/ 195402 w 2246144"/>
              <a:gd name="connsiteY8" fmla="*/ 2021206 h 2438457"/>
              <a:gd name="connsiteX9" fmla="*/ 213157 w 2246144"/>
              <a:gd name="connsiteY9" fmla="*/ 2101106 h 2438457"/>
              <a:gd name="connsiteX10" fmla="*/ 230913 w 2246144"/>
              <a:gd name="connsiteY10" fmla="*/ 2172127 h 2438457"/>
              <a:gd name="connsiteX11" fmla="*/ 248668 w 2246144"/>
              <a:gd name="connsiteY11" fmla="*/ 2038962 h 2438457"/>
              <a:gd name="connsiteX12" fmla="*/ 239790 w 2246144"/>
              <a:gd name="connsiteY12" fmla="*/ 1595078 h 2438457"/>
              <a:gd name="connsiteX13" fmla="*/ 230913 w 2246144"/>
              <a:gd name="connsiteY13" fmla="*/ 1479669 h 2438457"/>
              <a:gd name="connsiteX14" fmla="*/ 222035 w 2246144"/>
              <a:gd name="connsiteY14" fmla="*/ 1293238 h 2438457"/>
              <a:gd name="connsiteX15" fmla="*/ 230913 w 2246144"/>
              <a:gd name="connsiteY15" fmla="*/ 529758 h 2438457"/>
              <a:gd name="connsiteX16" fmla="*/ 257546 w 2246144"/>
              <a:gd name="connsiteY16" fmla="*/ 361082 h 2438457"/>
              <a:gd name="connsiteX17" fmla="*/ 284179 w 2246144"/>
              <a:gd name="connsiteY17" fmla="*/ 307816 h 2438457"/>
              <a:gd name="connsiteX18" fmla="*/ 346322 w 2246144"/>
              <a:gd name="connsiteY18" fmla="*/ 290061 h 2438457"/>
              <a:gd name="connsiteX19" fmla="*/ 390711 w 2246144"/>
              <a:gd name="connsiteY19" fmla="*/ 298939 h 2438457"/>
              <a:gd name="connsiteX20" fmla="*/ 417344 w 2246144"/>
              <a:gd name="connsiteY20" fmla="*/ 352205 h 2438457"/>
              <a:gd name="connsiteX21" fmla="*/ 435099 w 2246144"/>
              <a:gd name="connsiteY21" fmla="*/ 378838 h 2438457"/>
              <a:gd name="connsiteX22" fmla="*/ 461732 w 2246144"/>
              <a:gd name="connsiteY22" fmla="*/ 476492 h 2438457"/>
              <a:gd name="connsiteX23" fmla="*/ 479487 w 2246144"/>
              <a:gd name="connsiteY23" fmla="*/ 591902 h 2438457"/>
              <a:gd name="connsiteX24" fmla="*/ 488365 w 2246144"/>
              <a:gd name="connsiteY24" fmla="*/ 680678 h 2438457"/>
              <a:gd name="connsiteX25" fmla="*/ 497243 w 2246144"/>
              <a:gd name="connsiteY25" fmla="*/ 1382014 h 2438457"/>
              <a:gd name="connsiteX26" fmla="*/ 506120 w 2246144"/>
              <a:gd name="connsiteY26" fmla="*/ 1453036 h 2438457"/>
              <a:gd name="connsiteX27" fmla="*/ 523876 w 2246144"/>
              <a:gd name="connsiteY27" fmla="*/ 1559568 h 2438457"/>
              <a:gd name="connsiteX28" fmla="*/ 532753 w 2246144"/>
              <a:gd name="connsiteY28" fmla="*/ 1621711 h 2438457"/>
              <a:gd name="connsiteX29" fmla="*/ 550509 w 2246144"/>
              <a:gd name="connsiteY29" fmla="*/ 1719366 h 2438457"/>
              <a:gd name="connsiteX30" fmla="*/ 568264 w 2246144"/>
              <a:gd name="connsiteY30" fmla="*/ 1790387 h 2438457"/>
              <a:gd name="connsiteX31" fmla="*/ 586019 w 2246144"/>
              <a:gd name="connsiteY31" fmla="*/ 1817020 h 2438457"/>
              <a:gd name="connsiteX32" fmla="*/ 648163 w 2246144"/>
              <a:gd name="connsiteY32" fmla="*/ 1870286 h 2438457"/>
              <a:gd name="connsiteX33" fmla="*/ 674796 w 2246144"/>
              <a:gd name="connsiteY33" fmla="*/ 1905797 h 2438457"/>
              <a:gd name="connsiteX34" fmla="*/ 710307 w 2246144"/>
              <a:gd name="connsiteY34" fmla="*/ 1959063 h 2438457"/>
              <a:gd name="connsiteX35" fmla="*/ 728062 w 2246144"/>
              <a:gd name="connsiteY35" fmla="*/ 1985696 h 2438457"/>
              <a:gd name="connsiteX36" fmla="*/ 754695 w 2246144"/>
              <a:gd name="connsiteY36" fmla="*/ 2021206 h 2438457"/>
              <a:gd name="connsiteX37" fmla="*/ 790206 w 2246144"/>
              <a:gd name="connsiteY37" fmla="*/ 2065595 h 2438457"/>
              <a:gd name="connsiteX38" fmla="*/ 807961 w 2246144"/>
              <a:gd name="connsiteY38" fmla="*/ 2047839 h 2438457"/>
              <a:gd name="connsiteX39" fmla="*/ 790206 w 2246144"/>
              <a:gd name="connsiteY39" fmla="*/ 1914674 h 2438457"/>
              <a:gd name="connsiteX40" fmla="*/ 772450 w 2246144"/>
              <a:gd name="connsiteY40" fmla="*/ 1843653 h 2438457"/>
              <a:gd name="connsiteX41" fmla="*/ 754695 w 2246144"/>
              <a:gd name="connsiteY41" fmla="*/ 1657222 h 2438457"/>
              <a:gd name="connsiteX42" fmla="*/ 745817 w 2246144"/>
              <a:gd name="connsiteY42" fmla="*/ 1541812 h 2438457"/>
              <a:gd name="connsiteX43" fmla="*/ 728062 w 2246144"/>
              <a:gd name="connsiteY43" fmla="*/ 1355381 h 2438457"/>
              <a:gd name="connsiteX44" fmla="*/ 719184 w 2246144"/>
              <a:gd name="connsiteY44" fmla="*/ 1248849 h 2438457"/>
              <a:gd name="connsiteX45" fmla="*/ 745817 w 2246144"/>
              <a:gd name="connsiteY45" fmla="*/ 982519 h 2438457"/>
              <a:gd name="connsiteX46" fmla="*/ 781328 w 2246144"/>
              <a:gd name="connsiteY46" fmla="*/ 778332 h 2438457"/>
              <a:gd name="connsiteX47" fmla="*/ 719184 w 2246144"/>
              <a:gd name="connsiteY47" fmla="*/ 236795 h 2438457"/>
              <a:gd name="connsiteX48" fmla="*/ 736940 w 2246144"/>
              <a:gd name="connsiteY48" fmla="*/ 139140 h 2438457"/>
              <a:gd name="connsiteX49" fmla="*/ 745817 w 2246144"/>
              <a:gd name="connsiteY49" fmla="*/ 85874 h 2438457"/>
              <a:gd name="connsiteX50" fmla="*/ 754695 w 2246144"/>
              <a:gd name="connsiteY50" fmla="*/ 50364 h 2438457"/>
              <a:gd name="connsiteX51" fmla="*/ 763573 w 2246144"/>
              <a:gd name="connsiteY51" fmla="*/ 5975 h 2438457"/>
              <a:gd name="connsiteX52" fmla="*/ 1003270 w 2246144"/>
              <a:gd name="connsiteY52" fmla="*/ 192406 h 2438457"/>
              <a:gd name="connsiteX53" fmla="*/ 1518174 w 2246144"/>
              <a:gd name="connsiteY53" fmla="*/ 662922 h 2438457"/>
              <a:gd name="connsiteX54" fmla="*/ 1828893 w 2246144"/>
              <a:gd name="connsiteY54" fmla="*/ 76997 h 2438457"/>
              <a:gd name="connsiteX55" fmla="*/ 2246144 w 2246144"/>
              <a:gd name="connsiteY55" fmla="*/ 902620 h 2438457"/>
              <a:gd name="connsiteX0" fmla="*/ 93 w 2246144"/>
              <a:gd name="connsiteY0" fmla="*/ 2473521 h 2473521"/>
              <a:gd name="connsiteX1" fmla="*/ 8971 w 2246144"/>
              <a:gd name="connsiteY1" fmla="*/ 1452589 h 2473521"/>
              <a:gd name="connsiteX2" fmla="*/ 44481 w 2246144"/>
              <a:gd name="connsiteY2" fmla="*/ 1470344 h 2473521"/>
              <a:gd name="connsiteX3" fmla="*/ 88870 w 2246144"/>
              <a:gd name="connsiteY3" fmla="*/ 1505855 h 2473521"/>
              <a:gd name="connsiteX4" fmla="*/ 115503 w 2246144"/>
              <a:gd name="connsiteY4" fmla="*/ 1639020 h 2473521"/>
              <a:gd name="connsiteX5" fmla="*/ 133258 w 2246144"/>
              <a:gd name="connsiteY5" fmla="*/ 1745552 h 2473521"/>
              <a:gd name="connsiteX6" fmla="*/ 159891 w 2246144"/>
              <a:gd name="connsiteY6" fmla="*/ 1887595 h 2473521"/>
              <a:gd name="connsiteX7" fmla="*/ 177647 w 2246144"/>
              <a:gd name="connsiteY7" fmla="*/ 2029637 h 2473521"/>
              <a:gd name="connsiteX8" fmla="*/ 195402 w 2246144"/>
              <a:gd name="connsiteY8" fmla="*/ 2056270 h 2473521"/>
              <a:gd name="connsiteX9" fmla="*/ 213157 w 2246144"/>
              <a:gd name="connsiteY9" fmla="*/ 2136170 h 2473521"/>
              <a:gd name="connsiteX10" fmla="*/ 230913 w 2246144"/>
              <a:gd name="connsiteY10" fmla="*/ 2207191 h 2473521"/>
              <a:gd name="connsiteX11" fmla="*/ 248668 w 2246144"/>
              <a:gd name="connsiteY11" fmla="*/ 2074026 h 2473521"/>
              <a:gd name="connsiteX12" fmla="*/ 239790 w 2246144"/>
              <a:gd name="connsiteY12" fmla="*/ 1630142 h 2473521"/>
              <a:gd name="connsiteX13" fmla="*/ 230913 w 2246144"/>
              <a:gd name="connsiteY13" fmla="*/ 1514733 h 2473521"/>
              <a:gd name="connsiteX14" fmla="*/ 222035 w 2246144"/>
              <a:gd name="connsiteY14" fmla="*/ 1328302 h 2473521"/>
              <a:gd name="connsiteX15" fmla="*/ 230913 w 2246144"/>
              <a:gd name="connsiteY15" fmla="*/ 564822 h 2473521"/>
              <a:gd name="connsiteX16" fmla="*/ 257546 w 2246144"/>
              <a:gd name="connsiteY16" fmla="*/ 396146 h 2473521"/>
              <a:gd name="connsiteX17" fmla="*/ 284179 w 2246144"/>
              <a:gd name="connsiteY17" fmla="*/ 342880 h 2473521"/>
              <a:gd name="connsiteX18" fmla="*/ 346322 w 2246144"/>
              <a:gd name="connsiteY18" fmla="*/ 325125 h 2473521"/>
              <a:gd name="connsiteX19" fmla="*/ 390711 w 2246144"/>
              <a:gd name="connsiteY19" fmla="*/ 334003 h 2473521"/>
              <a:gd name="connsiteX20" fmla="*/ 417344 w 2246144"/>
              <a:gd name="connsiteY20" fmla="*/ 387269 h 2473521"/>
              <a:gd name="connsiteX21" fmla="*/ 435099 w 2246144"/>
              <a:gd name="connsiteY21" fmla="*/ 413902 h 2473521"/>
              <a:gd name="connsiteX22" fmla="*/ 461732 w 2246144"/>
              <a:gd name="connsiteY22" fmla="*/ 511556 h 2473521"/>
              <a:gd name="connsiteX23" fmla="*/ 479487 w 2246144"/>
              <a:gd name="connsiteY23" fmla="*/ 626966 h 2473521"/>
              <a:gd name="connsiteX24" fmla="*/ 488365 w 2246144"/>
              <a:gd name="connsiteY24" fmla="*/ 715742 h 2473521"/>
              <a:gd name="connsiteX25" fmla="*/ 497243 w 2246144"/>
              <a:gd name="connsiteY25" fmla="*/ 1417078 h 2473521"/>
              <a:gd name="connsiteX26" fmla="*/ 506120 w 2246144"/>
              <a:gd name="connsiteY26" fmla="*/ 1488100 h 2473521"/>
              <a:gd name="connsiteX27" fmla="*/ 523876 w 2246144"/>
              <a:gd name="connsiteY27" fmla="*/ 1594632 h 2473521"/>
              <a:gd name="connsiteX28" fmla="*/ 532753 w 2246144"/>
              <a:gd name="connsiteY28" fmla="*/ 1656775 h 2473521"/>
              <a:gd name="connsiteX29" fmla="*/ 550509 w 2246144"/>
              <a:gd name="connsiteY29" fmla="*/ 1754430 h 2473521"/>
              <a:gd name="connsiteX30" fmla="*/ 568264 w 2246144"/>
              <a:gd name="connsiteY30" fmla="*/ 1825451 h 2473521"/>
              <a:gd name="connsiteX31" fmla="*/ 586019 w 2246144"/>
              <a:gd name="connsiteY31" fmla="*/ 1852084 h 2473521"/>
              <a:gd name="connsiteX32" fmla="*/ 648163 w 2246144"/>
              <a:gd name="connsiteY32" fmla="*/ 1905350 h 2473521"/>
              <a:gd name="connsiteX33" fmla="*/ 674796 w 2246144"/>
              <a:gd name="connsiteY33" fmla="*/ 1940861 h 2473521"/>
              <a:gd name="connsiteX34" fmla="*/ 710307 w 2246144"/>
              <a:gd name="connsiteY34" fmla="*/ 1994127 h 2473521"/>
              <a:gd name="connsiteX35" fmla="*/ 728062 w 2246144"/>
              <a:gd name="connsiteY35" fmla="*/ 2020760 h 2473521"/>
              <a:gd name="connsiteX36" fmla="*/ 754695 w 2246144"/>
              <a:gd name="connsiteY36" fmla="*/ 2056270 h 2473521"/>
              <a:gd name="connsiteX37" fmla="*/ 790206 w 2246144"/>
              <a:gd name="connsiteY37" fmla="*/ 2100659 h 2473521"/>
              <a:gd name="connsiteX38" fmla="*/ 807961 w 2246144"/>
              <a:gd name="connsiteY38" fmla="*/ 2082903 h 2473521"/>
              <a:gd name="connsiteX39" fmla="*/ 790206 w 2246144"/>
              <a:gd name="connsiteY39" fmla="*/ 1949738 h 2473521"/>
              <a:gd name="connsiteX40" fmla="*/ 772450 w 2246144"/>
              <a:gd name="connsiteY40" fmla="*/ 1878717 h 2473521"/>
              <a:gd name="connsiteX41" fmla="*/ 754695 w 2246144"/>
              <a:gd name="connsiteY41" fmla="*/ 1692286 h 2473521"/>
              <a:gd name="connsiteX42" fmla="*/ 745817 w 2246144"/>
              <a:gd name="connsiteY42" fmla="*/ 1576876 h 2473521"/>
              <a:gd name="connsiteX43" fmla="*/ 728062 w 2246144"/>
              <a:gd name="connsiteY43" fmla="*/ 1390445 h 2473521"/>
              <a:gd name="connsiteX44" fmla="*/ 719184 w 2246144"/>
              <a:gd name="connsiteY44" fmla="*/ 1283913 h 2473521"/>
              <a:gd name="connsiteX45" fmla="*/ 745817 w 2246144"/>
              <a:gd name="connsiteY45" fmla="*/ 1017583 h 2473521"/>
              <a:gd name="connsiteX46" fmla="*/ 781328 w 2246144"/>
              <a:gd name="connsiteY46" fmla="*/ 813396 h 2473521"/>
              <a:gd name="connsiteX47" fmla="*/ 719184 w 2246144"/>
              <a:gd name="connsiteY47" fmla="*/ 271859 h 2473521"/>
              <a:gd name="connsiteX48" fmla="*/ 736940 w 2246144"/>
              <a:gd name="connsiteY48" fmla="*/ 174204 h 2473521"/>
              <a:gd name="connsiteX49" fmla="*/ 745817 w 2246144"/>
              <a:gd name="connsiteY49" fmla="*/ 120938 h 2473521"/>
              <a:gd name="connsiteX50" fmla="*/ 754695 w 2246144"/>
              <a:gd name="connsiteY50" fmla="*/ 85428 h 2473521"/>
              <a:gd name="connsiteX51" fmla="*/ 763573 w 2246144"/>
              <a:gd name="connsiteY51" fmla="*/ 41039 h 2473521"/>
              <a:gd name="connsiteX52" fmla="*/ 1136435 w 2246144"/>
              <a:gd name="connsiteY52" fmla="*/ 733498 h 2473521"/>
              <a:gd name="connsiteX53" fmla="*/ 1518174 w 2246144"/>
              <a:gd name="connsiteY53" fmla="*/ 697986 h 2473521"/>
              <a:gd name="connsiteX54" fmla="*/ 1828893 w 2246144"/>
              <a:gd name="connsiteY54" fmla="*/ 112061 h 2473521"/>
              <a:gd name="connsiteX55" fmla="*/ 2246144 w 2246144"/>
              <a:gd name="connsiteY55" fmla="*/ 937684 h 2473521"/>
              <a:gd name="connsiteX0" fmla="*/ 93 w 2246144"/>
              <a:gd name="connsiteY0" fmla="*/ 2625795 h 2625795"/>
              <a:gd name="connsiteX1" fmla="*/ 8971 w 2246144"/>
              <a:gd name="connsiteY1" fmla="*/ 1604863 h 2625795"/>
              <a:gd name="connsiteX2" fmla="*/ 44481 w 2246144"/>
              <a:gd name="connsiteY2" fmla="*/ 1622618 h 2625795"/>
              <a:gd name="connsiteX3" fmla="*/ 88870 w 2246144"/>
              <a:gd name="connsiteY3" fmla="*/ 1658129 h 2625795"/>
              <a:gd name="connsiteX4" fmla="*/ 115503 w 2246144"/>
              <a:gd name="connsiteY4" fmla="*/ 1791294 h 2625795"/>
              <a:gd name="connsiteX5" fmla="*/ 133258 w 2246144"/>
              <a:gd name="connsiteY5" fmla="*/ 1897826 h 2625795"/>
              <a:gd name="connsiteX6" fmla="*/ 159891 w 2246144"/>
              <a:gd name="connsiteY6" fmla="*/ 2039869 h 2625795"/>
              <a:gd name="connsiteX7" fmla="*/ 177647 w 2246144"/>
              <a:gd name="connsiteY7" fmla="*/ 2181911 h 2625795"/>
              <a:gd name="connsiteX8" fmla="*/ 195402 w 2246144"/>
              <a:gd name="connsiteY8" fmla="*/ 2208544 h 2625795"/>
              <a:gd name="connsiteX9" fmla="*/ 213157 w 2246144"/>
              <a:gd name="connsiteY9" fmla="*/ 2288444 h 2625795"/>
              <a:gd name="connsiteX10" fmla="*/ 230913 w 2246144"/>
              <a:gd name="connsiteY10" fmla="*/ 2359465 h 2625795"/>
              <a:gd name="connsiteX11" fmla="*/ 248668 w 2246144"/>
              <a:gd name="connsiteY11" fmla="*/ 2226300 h 2625795"/>
              <a:gd name="connsiteX12" fmla="*/ 239790 w 2246144"/>
              <a:gd name="connsiteY12" fmla="*/ 1782416 h 2625795"/>
              <a:gd name="connsiteX13" fmla="*/ 230913 w 2246144"/>
              <a:gd name="connsiteY13" fmla="*/ 1667007 h 2625795"/>
              <a:gd name="connsiteX14" fmla="*/ 222035 w 2246144"/>
              <a:gd name="connsiteY14" fmla="*/ 1480576 h 2625795"/>
              <a:gd name="connsiteX15" fmla="*/ 230913 w 2246144"/>
              <a:gd name="connsiteY15" fmla="*/ 717096 h 2625795"/>
              <a:gd name="connsiteX16" fmla="*/ 257546 w 2246144"/>
              <a:gd name="connsiteY16" fmla="*/ 548420 h 2625795"/>
              <a:gd name="connsiteX17" fmla="*/ 284179 w 2246144"/>
              <a:gd name="connsiteY17" fmla="*/ 495154 h 2625795"/>
              <a:gd name="connsiteX18" fmla="*/ 346322 w 2246144"/>
              <a:gd name="connsiteY18" fmla="*/ 477399 h 2625795"/>
              <a:gd name="connsiteX19" fmla="*/ 390711 w 2246144"/>
              <a:gd name="connsiteY19" fmla="*/ 486277 h 2625795"/>
              <a:gd name="connsiteX20" fmla="*/ 417344 w 2246144"/>
              <a:gd name="connsiteY20" fmla="*/ 539543 h 2625795"/>
              <a:gd name="connsiteX21" fmla="*/ 435099 w 2246144"/>
              <a:gd name="connsiteY21" fmla="*/ 566176 h 2625795"/>
              <a:gd name="connsiteX22" fmla="*/ 461732 w 2246144"/>
              <a:gd name="connsiteY22" fmla="*/ 663830 h 2625795"/>
              <a:gd name="connsiteX23" fmla="*/ 479487 w 2246144"/>
              <a:gd name="connsiteY23" fmla="*/ 779240 h 2625795"/>
              <a:gd name="connsiteX24" fmla="*/ 488365 w 2246144"/>
              <a:gd name="connsiteY24" fmla="*/ 868016 h 2625795"/>
              <a:gd name="connsiteX25" fmla="*/ 497243 w 2246144"/>
              <a:gd name="connsiteY25" fmla="*/ 1569352 h 2625795"/>
              <a:gd name="connsiteX26" fmla="*/ 506120 w 2246144"/>
              <a:gd name="connsiteY26" fmla="*/ 1640374 h 2625795"/>
              <a:gd name="connsiteX27" fmla="*/ 523876 w 2246144"/>
              <a:gd name="connsiteY27" fmla="*/ 1746906 h 2625795"/>
              <a:gd name="connsiteX28" fmla="*/ 532753 w 2246144"/>
              <a:gd name="connsiteY28" fmla="*/ 1809049 h 2625795"/>
              <a:gd name="connsiteX29" fmla="*/ 550509 w 2246144"/>
              <a:gd name="connsiteY29" fmla="*/ 1906704 h 2625795"/>
              <a:gd name="connsiteX30" fmla="*/ 568264 w 2246144"/>
              <a:gd name="connsiteY30" fmla="*/ 1977725 h 2625795"/>
              <a:gd name="connsiteX31" fmla="*/ 586019 w 2246144"/>
              <a:gd name="connsiteY31" fmla="*/ 2004358 h 2625795"/>
              <a:gd name="connsiteX32" fmla="*/ 648163 w 2246144"/>
              <a:gd name="connsiteY32" fmla="*/ 2057624 h 2625795"/>
              <a:gd name="connsiteX33" fmla="*/ 674796 w 2246144"/>
              <a:gd name="connsiteY33" fmla="*/ 2093135 h 2625795"/>
              <a:gd name="connsiteX34" fmla="*/ 710307 w 2246144"/>
              <a:gd name="connsiteY34" fmla="*/ 2146401 h 2625795"/>
              <a:gd name="connsiteX35" fmla="*/ 728062 w 2246144"/>
              <a:gd name="connsiteY35" fmla="*/ 2173034 h 2625795"/>
              <a:gd name="connsiteX36" fmla="*/ 754695 w 2246144"/>
              <a:gd name="connsiteY36" fmla="*/ 2208544 h 2625795"/>
              <a:gd name="connsiteX37" fmla="*/ 790206 w 2246144"/>
              <a:gd name="connsiteY37" fmla="*/ 2252933 h 2625795"/>
              <a:gd name="connsiteX38" fmla="*/ 807961 w 2246144"/>
              <a:gd name="connsiteY38" fmla="*/ 2235177 h 2625795"/>
              <a:gd name="connsiteX39" fmla="*/ 790206 w 2246144"/>
              <a:gd name="connsiteY39" fmla="*/ 2102012 h 2625795"/>
              <a:gd name="connsiteX40" fmla="*/ 772450 w 2246144"/>
              <a:gd name="connsiteY40" fmla="*/ 2030991 h 2625795"/>
              <a:gd name="connsiteX41" fmla="*/ 754695 w 2246144"/>
              <a:gd name="connsiteY41" fmla="*/ 1844560 h 2625795"/>
              <a:gd name="connsiteX42" fmla="*/ 745817 w 2246144"/>
              <a:gd name="connsiteY42" fmla="*/ 1729150 h 2625795"/>
              <a:gd name="connsiteX43" fmla="*/ 728062 w 2246144"/>
              <a:gd name="connsiteY43" fmla="*/ 1542719 h 2625795"/>
              <a:gd name="connsiteX44" fmla="*/ 719184 w 2246144"/>
              <a:gd name="connsiteY44" fmla="*/ 1436187 h 2625795"/>
              <a:gd name="connsiteX45" fmla="*/ 745817 w 2246144"/>
              <a:gd name="connsiteY45" fmla="*/ 1169857 h 2625795"/>
              <a:gd name="connsiteX46" fmla="*/ 781328 w 2246144"/>
              <a:gd name="connsiteY46" fmla="*/ 965670 h 2625795"/>
              <a:gd name="connsiteX47" fmla="*/ 719184 w 2246144"/>
              <a:gd name="connsiteY47" fmla="*/ 424133 h 2625795"/>
              <a:gd name="connsiteX48" fmla="*/ 736940 w 2246144"/>
              <a:gd name="connsiteY48" fmla="*/ 326478 h 2625795"/>
              <a:gd name="connsiteX49" fmla="*/ 745817 w 2246144"/>
              <a:gd name="connsiteY49" fmla="*/ 273212 h 2625795"/>
              <a:gd name="connsiteX50" fmla="*/ 754695 w 2246144"/>
              <a:gd name="connsiteY50" fmla="*/ 237702 h 2625795"/>
              <a:gd name="connsiteX51" fmla="*/ 861228 w 2246144"/>
              <a:gd name="connsiteY51" fmla="*/ 24637 h 2625795"/>
              <a:gd name="connsiteX52" fmla="*/ 1136435 w 2246144"/>
              <a:gd name="connsiteY52" fmla="*/ 885772 h 2625795"/>
              <a:gd name="connsiteX53" fmla="*/ 1518174 w 2246144"/>
              <a:gd name="connsiteY53" fmla="*/ 850260 h 2625795"/>
              <a:gd name="connsiteX54" fmla="*/ 1828893 w 2246144"/>
              <a:gd name="connsiteY54" fmla="*/ 264335 h 2625795"/>
              <a:gd name="connsiteX55" fmla="*/ 2246144 w 2246144"/>
              <a:gd name="connsiteY55" fmla="*/ 1089958 h 262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246144" h="2625795">
                <a:moveTo>
                  <a:pt x="93" y="2625795"/>
                </a:moveTo>
                <a:cubicBezTo>
                  <a:pt x="3052" y="2285484"/>
                  <a:pt x="-6073" y="1944854"/>
                  <a:pt x="8971" y="1604863"/>
                </a:cubicBezTo>
                <a:cubicBezTo>
                  <a:pt x="9556" y="1591642"/>
                  <a:pt x="32991" y="1616052"/>
                  <a:pt x="44481" y="1622618"/>
                </a:cubicBezTo>
                <a:cubicBezTo>
                  <a:pt x="70610" y="1637549"/>
                  <a:pt x="69428" y="1638688"/>
                  <a:pt x="88870" y="1658129"/>
                </a:cubicBezTo>
                <a:cubicBezTo>
                  <a:pt x="111637" y="1726434"/>
                  <a:pt x="86567" y="1646606"/>
                  <a:pt x="115503" y="1791294"/>
                </a:cubicBezTo>
                <a:cubicBezTo>
                  <a:pt x="144369" y="1935636"/>
                  <a:pt x="100216" y="1710586"/>
                  <a:pt x="133258" y="1897826"/>
                </a:cubicBezTo>
                <a:cubicBezTo>
                  <a:pt x="143297" y="1954714"/>
                  <a:pt x="152759" y="1986384"/>
                  <a:pt x="159891" y="2039869"/>
                </a:cubicBezTo>
                <a:cubicBezTo>
                  <a:pt x="160832" y="2046927"/>
                  <a:pt x="172981" y="2166359"/>
                  <a:pt x="177647" y="2181911"/>
                </a:cubicBezTo>
                <a:cubicBezTo>
                  <a:pt x="180713" y="2192131"/>
                  <a:pt x="189484" y="2199666"/>
                  <a:pt x="195402" y="2208544"/>
                </a:cubicBezTo>
                <a:cubicBezTo>
                  <a:pt x="222175" y="2342406"/>
                  <a:pt x="188086" y="2175620"/>
                  <a:pt x="213157" y="2288444"/>
                </a:cubicBezTo>
                <a:cubicBezTo>
                  <a:pt x="227439" y="2352713"/>
                  <a:pt x="215050" y="2311878"/>
                  <a:pt x="230913" y="2359465"/>
                </a:cubicBezTo>
                <a:cubicBezTo>
                  <a:pt x="284818" y="2305560"/>
                  <a:pt x="252698" y="2351234"/>
                  <a:pt x="248668" y="2226300"/>
                </a:cubicBezTo>
                <a:cubicBezTo>
                  <a:pt x="243896" y="2078386"/>
                  <a:pt x="244486" y="1930332"/>
                  <a:pt x="239790" y="1782416"/>
                </a:cubicBezTo>
                <a:cubicBezTo>
                  <a:pt x="238566" y="1743852"/>
                  <a:pt x="233179" y="1705524"/>
                  <a:pt x="230913" y="1667007"/>
                </a:cubicBezTo>
                <a:cubicBezTo>
                  <a:pt x="227260" y="1604900"/>
                  <a:pt x="224994" y="1542720"/>
                  <a:pt x="222035" y="1480576"/>
                </a:cubicBezTo>
                <a:cubicBezTo>
                  <a:pt x="224994" y="1226083"/>
                  <a:pt x="225556" y="971550"/>
                  <a:pt x="230913" y="717096"/>
                </a:cubicBezTo>
                <a:cubicBezTo>
                  <a:pt x="231641" y="682507"/>
                  <a:pt x="247465" y="578666"/>
                  <a:pt x="257546" y="548420"/>
                </a:cubicBezTo>
                <a:cubicBezTo>
                  <a:pt x="263394" y="530874"/>
                  <a:pt x="268532" y="507671"/>
                  <a:pt x="284179" y="495154"/>
                </a:cubicBezTo>
                <a:cubicBezTo>
                  <a:pt x="289966" y="490525"/>
                  <a:pt x="344005" y="477978"/>
                  <a:pt x="346322" y="477399"/>
                </a:cubicBezTo>
                <a:cubicBezTo>
                  <a:pt x="361118" y="480358"/>
                  <a:pt x="377610" y="478791"/>
                  <a:pt x="390711" y="486277"/>
                </a:cubicBezTo>
                <a:cubicBezTo>
                  <a:pt x="408519" y="496453"/>
                  <a:pt x="409598" y="524051"/>
                  <a:pt x="417344" y="539543"/>
                </a:cubicBezTo>
                <a:cubicBezTo>
                  <a:pt x="422116" y="549086"/>
                  <a:pt x="430766" y="556426"/>
                  <a:pt x="435099" y="566176"/>
                </a:cubicBezTo>
                <a:cubicBezTo>
                  <a:pt x="450032" y="599775"/>
                  <a:pt x="455306" y="628486"/>
                  <a:pt x="461732" y="663830"/>
                </a:cubicBezTo>
                <a:cubicBezTo>
                  <a:pt x="467086" y="693278"/>
                  <a:pt x="476160" y="750958"/>
                  <a:pt x="479487" y="779240"/>
                </a:cubicBezTo>
                <a:cubicBezTo>
                  <a:pt x="482962" y="808776"/>
                  <a:pt x="485406" y="838424"/>
                  <a:pt x="488365" y="868016"/>
                </a:cubicBezTo>
                <a:cubicBezTo>
                  <a:pt x="491324" y="1101795"/>
                  <a:pt x="491870" y="1335616"/>
                  <a:pt x="497243" y="1569352"/>
                </a:cubicBezTo>
                <a:cubicBezTo>
                  <a:pt x="497791" y="1593204"/>
                  <a:pt x="502967" y="1616725"/>
                  <a:pt x="506120" y="1640374"/>
                </a:cubicBezTo>
                <a:cubicBezTo>
                  <a:pt x="525462" y="1785440"/>
                  <a:pt x="504887" y="1632973"/>
                  <a:pt x="523876" y="1746906"/>
                </a:cubicBezTo>
                <a:cubicBezTo>
                  <a:pt x="527316" y="1767546"/>
                  <a:pt x="529571" y="1788368"/>
                  <a:pt x="532753" y="1809049"/>
                </a:cubicBezTo>
                <a:cubicBezTo>
                  <a:pt x="536936" y="1836236"/>
                  <a:pt x="544117" y="1879003"/>
                  <a:pt x="550509" y="1906704"/>
                </a:cubicBezTo>
                <a:cubicBezTo>
                  <a:pt x="555996" y="1930481"/>
                  <a:pt x="554728" y="1957421"/>
                  <a:pt x="568264" y="1977725"/>
                </a:cubicBezTo>
                <a:cubicBezTo>
                  <a:pt x="574182" y="1986603"/>
                  <a:pt x="579075" y="1996257"/>
                  <a:pt x="586019" y="2004358"/>
                </a:cubicBezTo>
                <a:cubicBezTo>
                  <a:pt x="614723" y="2037846"/>
                  <a:pt x="616749" y="2036682"/>
                  <a:pt x="648163" y="2057624"/>
                </a:cubicBezTo>
                <a:cubicBezTo>
                  <a:pt x="657041" y="2069461"/>
                  <a:pt x="666311" y="2081013"/>
                  <a:pt x="674796" y="2093135"/>
                </a:cubicBezTo>
                <a:cubicBezTo>
                  <a:pt x="687033" y="2110617"/>
                  <a:pt x="698470" y="2128646"/>
                  <a:pt x="710307" y="2146401"/>
                </a:cubicBezTo>
                <a:cubicBezTo>
                  <a:pt x="716225" y="2155279"/>
                  <a:pt x="721660" y="2164498"/>
                  <a:pt x="728062" y="2173034"/>
                </a:cubicBezTo>
                <a:cubicBezTo>
                  <a:pt x="736940" y="2184871"/>
                  <a:pt x="746095" y="2196504"/>
                  <a:pt x="754695" y="2208544"/>
                </a:cubicBezTo>
                <a:cubicBezTo>
                  <a:pt x="782694" y="2247743"/>
                  <a:pt x="760511" y="2223238"/>
                  <a:pt x="790206" y="2252933"/>
                </a:cubicBezTo>
                <a:cubicBezTo>
                  <a:pt x="796124" y="2247014"/>
                  <a:pt x="807365" y="2243526"/>
                  <a:pt x="807961" y="2235177"/>
                </a:cubicBezTo>
                <a:cubicBezTo>
                  <a:pt x="815408" y="2130907"/>
                  <a:pt x="805859" y="2159407"/>
                  <a:pt x="790206" y="2102012"/>
                </a:cubicBezTo>
                <a:cubicBezTo>
                  <a:pt x="783785" y="2078470"/>
                  <a:pt x="772450" y="2030991"/>
                  <a:pt x="772450" y="2030991"/>
                </a:cubicBezTo>
                <a:cubicBezTo>
                  <a:pt x="766532" y="1968847"/>
                  <a:pt x="759483" y="1906801"/>
                  <a:pt x="754695" y="1844560"/>
                </a:cubicBezTo>
                <a:cubicBezTo>
                  <a:pt x="751736" y="1806090"/>
                  <a:pt x="749208" y="1767584"/>
                  <a:pt x="745817" y="1729150"/>
                </a:cubicBezTo>
                <a:cubicBezTo>
                  <a:pt x="740330" y="1666967"/>
                  <a:pt x="733714" y="1604887"/>
                  <a:pt x="728062" y="1542719"/>
                </a:cubicBezTo>
                <a:cubicBezTo>
                  <a:pt x="724836" y="1507232"/>
                  <a:pt x="716225" y="1498331"/>
                  <a:pt x="719184" y="1436187"/>
                </a:cubicBezTo>
                <a:cubicBezTo>
                  <a:pt x="722143" y="1374043"/>
                  <a:pt x="762779" y="1305545"/>
                  <a:pt x="745817" y="1169857"/>
                </a:cubicBezTo>
                <a:cubicBezTo>
                  <a:pt x="742858" y="1122509"/>
                  <a:pt x="785767" y="1089957"/>
                  <a:pt x="781328" y="965670"/>
                </a:cubicBezTo>
                <a:cubicBezTo>
                  <a:pt x="776889" y="841383"/>
                  <a:pt x="726582" y="530665"/>
                  <a:pt x="719184" y="424133"/>
                </a:cubicBezTo>
                <a:cubicBezTo>
                  <a:pt x="711786" y="317601"/>
                  <a:pt x="712108" y="463057"/>
                  <a:pt x="736940" y="326478"/>
                </a:cubicBezTo>
                <a:cubicBezTo>
                  <a:pt x="740160" y="308768"/>
                  <a:pt x="742287" y="290863"/>
                  <a:pt x="745817" y="273212"/>
                </a:cubicBezTo>
                <a:cubicBezTo>
                  <a:pt x="748210" y="261248"/>
                  <a:pt x="735460" y="279131"/>
                  <a:pt x="754695" y="237702"/>
                </a:cubicBezTo>
                <a:cubicBezTo>
                  <a:pt x="773930" y="196273"/>
                  <a:pt x="797605" y="-83375"/>
                  <a:pt x="861228" y="24637"/>
                </a:cubicBezTo>
                <a:cubicBezTo>
                  <a:pt x="924851" y="132649"/>
                  <a:pt x="1130517" y="906487"/>
                  <a:pt x="1136435" y="885772"/>
                </a:cubicBezTo>
                <a:cubicBezTo>
                  <a:pt x="1142353" y="865057"/>
                  <a:pt x="1402764" y="953833"/>
                  <a:pt x="1518174" y="850260"/>
                </a:cubicBezTo>
                <a:cubicBezTo>
                  <a:pt x="1633584" y="746687"/>
                  <a:pt x="1820952" y="266982"/>
                  <a:pt x="1828893" y="264335"/>
                </a:cubicBezTo>
                <a:cubicBezTo>
                  <a:pt x="1856783" y="255038"/>
                  <a:pt x="2221600" y="1089958"/>
                  <a:pt x="2246144" y="1089958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EA8BDD7A-C3FE-FD15-F83D-DD43466B268E}"/>
              </a:ext>
            </a:extLst>
          </p:cNvPr>
          <p:cNvSpPr/>
          <p:nvPr/>
        </p:nvSpPr>
        <p:spPr>
          <a:xfrm>
            <a:off x="9732832" y="2285932"/>
            <a:ext cx="130625" cy="135041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0566FE6B-C230-4675-676A-2235651540B7}"/>
              </a:ext>
            </a:extLst>
          </p:cNvPr>
          <p:cNvSpPr/>
          <p:nvPr/>
        </p:nvSpPr>
        <p:spPr>
          <a:xfrm>
            <a:off x="10021085" y="1873766"/>
            <a:ext cx="130625" cy="135041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80C7E439-6F9F-DFE3-84B5-CA0092BDA8A7}"/>
              </a:ext>
            </a:extLst>
          </p:cNvPr>
          <p:cNvSpPr/>
          <p:nvPr/>
        </p:nvSpPr>
        <p:spPr>
          <a:xfrm>
            <a:off x="10346570" y="1612677"/>
            <a:ext cx="130625" cy="135041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2AD027A2-F64D-5861-0F31-FBE256584BE4}"/>
              </a:ext>
            </a:extLst>
          </p:cNvPr>
          <p:cNvSpPr/>
          <p:nvPr/>
        </p:nvSpPr>
        <p:spPr>
          <a:xfrm>
            <a:off x="10211461" y="4333984"/>
            <a:ext cx="130625" cy="135041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DFCFBAE-54EC-F142-0D2E-FA6C30E910DA}"/>
              </a:ext>
            </a:extLst>
          </p:cNvPr>
          <p:cNvSpPr/>
          <p:nvPr/>
        </p:nvSpPr>
        <p:spPr>
          <a:xfrm>
            <a:off x="9623974" y="4285431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New data points</a:t>
            </a:r>
          </a:p>
        </p:txBody>
      </p:sp>
    </p:spTree>
    <p:extLst>
      <p:ext uri="{BB962C8B-B14F-4D97-AF65-F5344CB8AC3E}">
        <p14:creationId xmlns:p14="http://schemas.microsoft.com/office/powerpoint/2010/main" val="3411552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9354B2-37FE-732D-1DB5-8E29BCD80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diritto 3">
            <a:extLst>
              <a:ext uri="{FF2B5EF4-FFF2-40B4-BE49-F238E27FC236}">
                <a16:creationId xmlns:a16="http://schemas.microsoft.com/office/drawing/2014/main" id="{7266231A-FF2D-8425-7824-2AF365599C64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6292037F-AB2F-2BA9-3F1F-BAB8C19A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21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EA87CCDB-E13C-E998-0030-230141FC7333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32BA3E60-0A70-0DC0-E99F-35C16F44D056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21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445C45-6A30-36C4-61E1-E8CF4C32EB79}"/>
              </a:ext>
            </a:extLst>
          </p:cNvPr>
          <p:cNvSpPr txBox="1"/>
          <p:nvPr/>
        </p:nvSpPr>
        <p:spPr>
          <a:xfrm>
            <a:off x="323850" y="239576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Supervised Machine Learning: an example</a:t>
            </a:r>
          </a:p>
        </p:txBody>
      </p:sp>
      <p:sp>
        <p:nvSpPr>
          <p:cNvPr id="27" name="Parentesi graffa aperta 26">
            <a:extLst>
              <a:ext uri="{FF2B5EF4-FFF2-40B4-BE49-F238E27FC236}">
                <a16:creationId xmlns:a16="http://schemas.microsoft.com/office/drawing/2014/main" id="{3E491B77-932B-1DCA-1A6F-A0C1008E200C}"/>
              </a:ext>
            </a:extLst>
          </p:cNvPr>
          <p:cNvSpPr/>
          <p:nvPr/>
        </p:nvSpPr>
        <p:spPr>
          <a:xfrm>
            <a:off x="401216" y="4478694"/>
            <a:ext cx="671804" cy="18388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795D9CF3-A317-5670-C79D-5D90258B080F}"/>
              </a:ext>
            </a:extLst>
          </p:cNvPr>
          <p:cNvSpPr/>
          <p:nvPr/>
        </p:nvSpPr>
        <p:spPr>
          <a:xfrm>
            <a:off x="979161" y="4622602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112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2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54</a:t>
            </a:r>
            <a:r>
              <a:rPr lang="it-IT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54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C23EB536-5BA7-81EF-2E50-656AD91071D0}"/>
              </a:ext>
            </a:extLst>
          </p:cNvPr>
          <p:cNvSpPr/>
          <p:nvPr/>
        </p:nvSpPr>
        <p:spPr>
          <a:xfrm>
            <a:off x="979161" y="5042642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130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2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68</a:t>
            </a:r>
            <a:r>
              <a:rPr lang="it-IT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68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965E627F-D057-3997-3318-7479B1DD04DB}"/>
              </a:ext>
            </a:extLst>
          </p:cNvPr>
          <p:cNvCxnSpPr/>
          <p:nvPr/>
        </p:nvCxnSpPr>
        <p:spPr>
          <a:xfrm flipV="1">
            <a:off x="9032033" y="1645297"/>
            <a:ext cx="0" cy="393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BCDE5C9B-AC4C-1256-A86B-AF8B527711C5}"/>
              </a:ext>
            </a:extLst>
          </p:cNvPr>
          <p:cNvCxnSpPr>
            <a:cxnSpLocks/>
          </p:cNvCxnSpPr>
          <p:nvPr/>
        </p:nvCxnSpPr>
        <p:spPr>
          <a:xfrm>
            <a:off x="7193902" y="3800668"/>
            <a:ext cx="441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e 37">
            <a:extLst>
              <a:ext uri="{FF2B5EF4-FFF2-40B4-BE49-F238E27FC236}">
                <a16:creationId xmlns:a16="http://schemas.microsoft.com/office/drawing/2014/main" id="{8706601D-4F04-B33D-1191-926851167828}"/>
              </a:ext>
            </a:extLst>
          </p:cNvPr>
          <p:cNvSpPr/>
          <p:nvPr/>
        </p:nvSpPr>
        <p:spPr>
          <a:xfrm>
            <a:off x="9498569" y="2556317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0D615C68-5341-4532-68CC-7207BA4972AC}"/>
              </a:ext>
            </a:extLst>
          </p:cNvPr>
          <p:cNvSpPr/>
          <p:nvPr/>
        </p:nvSpPr>
        <p:spPr>
          <a:xfrm>
            <a:off x="9864520" y="2520421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40" name="Tabella 39">
            <a:extLst>
              <a:ext uri="{FF2B5EF4-FFF2-40B4-BE49-F238E27FC236}">
                <a16:creationId xmlns:a16="http://schemas.microsoft.com/office/drawing/2014/main" id="{2EAEC2BE-FF34-A78F-75A7-54755EEB89A0}"/>
              </a:ext>
            </a:extLst>
          </p:cNvPr>
          <p:cNvGraphicFramePr>
            <a:graphicFrameLocks noGrp="1"/>
          </p:cNvGraphicFramePr>
          <p:nvPr/>
        </p:nvGraphicFramePr>
        <p:xfrm>
          <a:off x="1025344" y="1047275"/>
          <a:ext cx="476937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344">
                  <a:extLst>
                    <a:ext uri="{9D8B030D-6E8A-4147-A177-3AD203B41FA5}">
                      <a16:colId xmlns:a16="http://schemas.microsoft.com/office/drawing/2014/main" val="4035895569"/>
                    </a:ext>
                  </a:extLst>
                </a:gridCol>
                <a:gridCol w="1192344">
                  <a:extLst>
                    <a:ext uri="{9D8B030D-6E8A-4147-A177-3AD203B41FA5}">
                      <a16:colId xmlns:a16="http://schemas.microsoft.com/office/drawing/2014/main" val="2832273584"/>
                    </a:ext>
                  </a:extLst>
                </a:gridCol>
                <a:gridCol w="1192344">
                  <a:extLst>
                    <a:ext uri="{9D8B030D-6E8A-4147-A177-3AD203B41FA5}">
                      <a16:colId xmlns:a16="http://schemas.microsoft.com/office/drawing/2014/main" val="3727042947"/>
                    </a:ext>
                  </a:extLst>
                </a:gridCol>
                <a:gridCol w="1192344">
                  <a:extLst>
                    <a:ext uri="{9D8B030D-6E8A-4147-A177-3AD203B41FA5}">
                      <a16:colId xmlns:a16="http://schemas.microsoft.com/office/drawing/2014/main" val="273820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Weight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Blood Pr.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54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664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68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6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57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55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56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0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77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5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81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74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27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66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57901"/>
                  </a:ext>
                </a:extLst>
              </a:tr>
            </a:tbl>
          </a:graphicData>
        </a:graphic>
      </p:graphicFrame>
      <p:sp>
        <p:nvSpPr>
          <p:cNvPr id="41" name="Ovale 40">
            <a:extLst>
              <a:ext uri="{FF2B5EF4-FFF2-40B4-BE49-F238E27FC236}">
                <a16:creationId xmlns:a16="http://schemas.microsoft.com/office/drawing/2014/main" id="{24B40787-3B3F-7369-459C-ACA8B4CF83FA}"/>
              </a:ext>
            </a:extLst>
          </p:cNvPr>
          <p:cNvSpPr/>
          <p:nvPr/>
        </p:nvSpPr>
        <p:spPr>
          <a:xfrm>
            <a:off x="9864520" y="2080265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36633F5E-F0AC-CAF1-C69A-2138F45ABB04}"/>
              </a:ext>
            </a:extLst>
          </p:cNvPr>
          <p:cNvSpPr/>
          <p:nvPr/>
        </p:nvSpPr>
        <p:spPr>
          <a:xfrm>
            <a:off x="10151710" y="1715154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7DD938B8-DDB8-BBDD-7DB7-9DB0BE48734F}"/>
              </a:ext>
            </a:extLst>
          </p:cNvPr>
          <p:cNvSpPr/>
          <p:nvPr/>
        </p:nvSpPr>
        <p:spPr>
          <a:xfrm>
            <a:off x="10649850" y="1757586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209EE75A-8C90-760B-CE5D-B1CCB13157AD}"/>
              </a:ext>
            </a:extLst>
          </p:cNvPr>
          <p:cNvSpPr/>
          <p:nvPr/>
        </p:nvSpPr>
        <p:spPr>
          <a:xfrm>
            <a:off x="11036031" y="1512666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3995F469-2FB5-1AE0-FB9F-24E430454E45}"/>
              </a:ext>
            </a:extLst>
          </p:cNvPr>
          <p:cNvSpPr/>
          <p:nvPr/>
        </p:nvSpPr>
        <p:spPr>
          <a:xfrm rot="20987713">
            <a:off x="9563882" y="3044893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4E3C69F7-6A80-D00D-1048-A99585CE68F5}"/>
              </a:ext>
            </a:extLst>
          </p:cNvPr>
          <p:cNvSpPr/>
          <p:nvPr/>
        </p:nvSpPr>
        <p:spPr>
          <a:xfrm>
            <a:off x="11466563" y="1696488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EE5BA1DF-4B3A-2680-61A2-2E139565198D}"/>
              </a:ext>
            </a:extLst>
          </p:cNvPr>
          <p:cNvSpPr/>
          <p:nvPr/>
        </p:nvSpPr>
        <p:spPr>
          <a:xfrm>
            <a:off x="577246" y="5450585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6A629301-EF21-E2D9-5891-AF979AAC66DE}"/>
              </a:ext>
            </a:extLst>
          </p:cNvPr>
          <p:cNvSpPr/>
          <p:nvPr/>
        </p:nvSpPr>
        <p:spPr>
          <a:xfrm>
            <a:off x="979161" y="5830319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122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2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66</a:t>
            </a:r>
            <a:r>
              <a:rPr lang="it-IT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66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B8581BC-EB21-DFC4-387F-8B09FC579A21}"/>
              </a:ext>
            </a:extLst>
          </p:cNvPr>
          <p:cNvSpPr/>
          <p:nvPr/>
        </p:nvSpPr>
        <p:spPr>
          <a:xfrm>
            <a:off x="4340269" y="5140908"/>
            <a:ext cx="4497155" cy="815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NO, </a:t>
            </a:r>
            <a:r>
              <a:rPr lang="it-IT" dirty="0" err="1">
                <a:solidFill>
                  <a:srgbClr val="FF0000"/>
                </a:solidFill>
              </a:rPr>
              <a:t>overfitting</a:t>
            </a:r>
            <a:r>
              <a:rPr lang="it-IT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" name="Figura a mano libera 2">
            <a:extLst>
              <a:ext uri="{FF2B5EF4-FFF2-40B4-BE49-F238E27FC236}">
                <a16:creationId xmlns:a16="http://schemas.microsoft.com/office/drawing/2014/main" id="{DAF572E4-8865-45CF-8BF4-F9DFDB59D282}"/>
              </a:ext>
            </a:extLst>
          </p:cNvPr>
          <p:cNvSpPr/>
          <p:nvPr/>
        </p:nvSpPr>
        <p:spPr>
          <a:xfrm>
            <a:off x="9436871" y="925273"/>
            <a:ext cx="2246144" cy="2625795"/>
          </a:xfrm>
          <a:custGeom>
            <a:avLst/>
            <a:gdLst>
              <a:gd name="connsiteX0" fmla="*/ 93 w 887860"/>
              <a:gd name="connsiteY0" fmla="*/ 2583404 h 2583404"/>
              <a:gd name="connsiteX1" fmla="*/ 8971 w 887860"/>
              <a:gd name="connsiteY1" fmla="*/ 1562472 h 2583404"/>
              <a:gd name="connsiteX2" fmla="*/ 44481 w 887860"/>
              <a:gd name="connsiteY2" fmla="*/ 1580227 h 2583404"/>
              <a:gd name="connsiteX3" fmla="*/ 88870 w 887860"/>
              <a:gd name="connsiteY3" fmla="*/ 1615738 h 2583404"/>
              <a:gd name="connsiteX4" fmla="*/ 115503 w 887860"/>
              <a:gd name="connsiteY4" fmla="*/ 1748903 h 2583404"/>
              <a:gd name="connsiteX5" fmla="*/ 133258 w 887860"/>
              <a:gd name="connsiteY5" fmla="*/ 1855435 h 2583404"/>
              <a:gd name="connsiteX6" fmla="*/ 159891 w 887860"/>
              <a:gd name="connsiteY6" fmla="*/ 1997478 h 2583404"/>
              <a:gd name="connsiteX7" fmla="*/ 177647 w 887860"/>
              <a:gd name="connsiteY7" fmla="*/ 2139520 h 2583404"/>
              <a:gd name="connsiteX8" fmla="*/ 195402 w 887860"/>
              <a:gd name="connsiteY8" fmla="*/ 2166153 h 2583404"/>
              <a:gd name="connsiteX9" fmla="*/ 213157 w 887860"/>
              <a:gd name="connsiteY9" fmla="*/ 2246053 h 2583404"/>
              <a:gd name="connsiteX10" fmla="*/ 230913 w 887860"/>
              <a:gd name="connsiteY10" fmla="*/ 2317074 h 2583404"/>
              <a:gd name="connsiteX11" fmla="*/ 248668 w 887860"/>
              <a:gd name="connsiteY11" fmla="*/ 2183909 h 2583404"/>
              <a:gd name="connsiteX12" fmla="*/ 239790 w 887860"/>
              <a:gd name="connsiteY12" fmla="*/ 1740025 h 2583404"/>
              <a:gd name="connsiteX13" fmla="*/ 230913 w 887860"/>
              <a:gd name="connsiteY13" fmla="*/ 1624616 h 2583404"/>
              <a:gd name="connsiteX14" fmla="*/ 222035 w 887860"/>
              <a:gd name="connsiteY14" fmla="*/ 1438185 h 2583404"/>
              <a:gd name="connsiteX15" fmla="*/ 230913 w 887860"/>
              <a:gd name="connsiteY15" fmla="*/ 674705 h 2583404"/>
              <a:gd name="connsiteX16" fmla="*/ 257546 w 887860"/>
              <a:gd name="connsiteY16" fmla="*/ 506029 h 2583404"/>
              <a:gd name="connsiteX17" fmla="*/ 284179 w 887860"/>
              <a:gd name="connsiteY17" fmla="*/ 452763 h 2583404"/>
              <a:gd name="connsiteX18" fmla="*/ 346322 w 887860"/>
              <a:gd name="connsiteY18" fmla="*/ 435008 h 2583404"/>
              <a:gd name="connsiteX19" fmla="*/ 390711 w 887860"/>
              <a:gd name="connsiteY19" fmla="*/ 443886 h 2583404"/>
              <a:gd name="connsiteX20" fmla="*/ 417344 w 887860"/>
              <a:gd name="connsiteY20" fmla="*/ 497152 h 2583404"/>
              <a:gd name="connsiteX21" fmla="*/ 435099 w 887860"/>
              <a:gd name="connsiteY21" fmla="*/ 523785 h 2583404"/>
              <a:gd name="connsiteX22" fmla="*/ 461732 w 887860"/>
              <a:gd name="connsiteY22" fmla="*/ 621439 h 2583404"/>
              <a:gd name="connsiteX23" fmla="*/ 479487 w 887860"/>
              <a:gd name="connsiteY23" fmla="*/ 736849 h 2583404"/>
              <a:gd name="connsiteX24" fmla="*/ 488365 w 887860"/>
              <a:gd name="connsiteY24" fmla="*/ 825625 h 2583404"/>
              <a:gd name="connsiteX25" fmla="*/ 497243 w 887860"/>
              <a:gd name="connsiteY25" fmla="*/ 1526961 h 2583404"/>
              <a:gd name="connsiteX26" fmla="*/ 506120 w 887860"/>
              <a:gd name="connsiteY26" fmla="*/ 1597983 h 2583404"/>
              <a:gd name="connsiteX27" fmla="*/ 523876 w 887860"/>
              <a:gd name="connsiteY27" fmla="*/ 1704515 h 2583404"/>
              <a:gd name="connsiteX28" fmla="*/ 532753 w 887860"/>
              <a:gd name="connsiteY28" fmla="*/ 1766658 h 2583404"/>
              <a:gd name="connsiteX29" fmla="*/ 550509 w 887860"/>
              <a:gd name="connsiteY29" fmla="*/ 1864313 h 2583404"/>
              <a:gd name="connsiteX30" fmla="*/ 568264 w 887860"/>
              <a:gd name="connsiteY30" fmla="*/ 1935334 h 2583404"/>
              <a:gd name="connsiteX31" fmla="*/ 586019 w 887860"/>
              <a:gd name="connsiteY31" fmla="*/ 1961967 h 2583404"/>
              <a:gd name="connsiteX32" fmla="*/ 648163 w 887860"/>
              <a:gd name="connsiteY32" fmla="*/ 2015233 h 2583404"/>
              <a:gd name="connsiteX33" fmla="*/ 674796 w 887860"/>
              <a:gd name="connsiteY33" fmla="*/ 2050744 h 2583404"/>
              <a:gd name="connsiteX34" fmla="*/ 710307 w 887860"/>
              <a:gd name="connsiteY34" fmla="*/ 2104010 h 2583404"/>
              <a:gd name="connsiteX35" fmla="*/ 728062 w 887860"/>
              <a:gd name="connsiteY35" fmla="*/ 2130643 h 2583404"/>
              <a:gd name="connsiteX36" fmla="*/ 754695 w 887860"/>
              <a:gd name="connsiteY36" fmla="*/ 2166153 h 2583404"/>
              <a:gd name="connsiteX37" fmla="*/ 790206 w 887860"/>
              <a:gd name="connsiteY37" fmla="*/ 2210542 h 2583404"/>
              <a:gd name="connsiteX38" fmla="*/ 807961 w 887860"/>
              <a:gd name="connsiteY38" fmla="*/ 2192786 h 2583404"/>
              <a:gd name="connsiteX39" fmla="*/ 790206 w 887860"/>
              <a:gd name="connsiteY39" fmla="*/ 2059621 h 2583404"/>
              <a:gd name="connsiteX40" fmla="*/ 772450 w 887860"/>
              <a:gd name="connsiteY40" fmla="*/ 1988600 h 2583404"/>
              <a:gd name="connsiteX41" fmla="*/ 754695 w 887860"/>
              <a:gd name="connsiteY41" fmla="*/ 1802169 h 2583404"/>
              <a:gd name="connsiteX42" fmla="*/ 745817 w 887860"/>
              <a:gd name="connsiteY42" fmla="*/ 1686759 h 2583404"/>
              <a:gd name="connsiteX43" fmla="*/ 728062 w 887860"/>
              <a:gd name="connsiteY43" fmla="*/ 1500328 h 2583404"/>
              <a:gd name="connsiteX44" fmla="*/ 719184 w 887860"/>
              <a:gd name="connsiteY44" fmla="*/ 1393796 h 2583404"/>
              <a:gd name="connsiteX45" fmla="*/ 701429 w 887860"/>
              <a:gd name="connsiteY45" fmla="*/ 1127466 h 2583404"/>
              <a:gd name="connsiteX46" fmla="*/ 692551 w 887860"/>
              <a:gd name="connsiteY46" fmla="*/ 985423 h 2583404"/>
              <a:gd name="connsiteX47" fmla="*/ 719184 w 887860"/>
              <a:gd name="connsiteY47" fmla="*/ 381742 h 2583404"/>
              <a:gd name="connsiteX48" fmla="*/ 736940 w 887860"/>
              <a:gd name="connsiteY48" fmla="*/ 284087 h 2583404"/>
              <a:gd name="connsiteX49" fmla="*/ 745817 w 887860"/>
              <a:gd name="connsiteY49" fmla="*/ 230821 h 2583404"/>
              <a:gd name="connsiteX50" fmla="*/ 754695 w 887860"/>
              <a:gd name="connsiteY50" fmla="*/ 195311 h 2583404"/>
              <a:gd name="connsiteX51" fmla="*/ 763573 w 887860"/>
              <a:gd name="connsiteY51" fmla="*/ 150922 h 2583404"/>
              <a:gd name="connsiteX52" fmla="*/ 799083 w 887860"/>
              <a:gd name="connsiteY52" fmla="*/ 26635 h 2583404"/>
              <a:gd name="connsiteX53" fmla="*/ 816839 w 887860"/>
              <a:gd name="connsiteY53" fmla="*/ 8880 h 2583404"/>
              <a:gd name="connsiteX54" fmla="*/ 887860 w 887860"/>
              <a:gd name="connsiteY54" fmla="*/ 2 h 2583404"/>
              <a:gd name="connsiteX0" fmla="*/ 93 w 887860"/>
              <a:gd name="connsiteY0" fmla="*/ 2583404 h 2583404"/>
              <a:gd name="connsiteX1" fmla="*/ 8971 w 887860"/>
              <a:gd name="connsiteY1" fmla="*/ 1562472 h 2583404"/>
              <a:gd name="connsiteX2" fmla="*/ 44481 w 887860"/>
              <a:gd name="connsiteY2" fmla="*/ 1580227 h 2583404"/>
              <a:gd name="connsiteX3" fmla="*/ 88870 w 887860"/>
              <a:gd name="connsiteY3" fmla="*/ 1615738 h 2583404"/>
              <a:gd name="connsiteX4" fmla="*/ 115503 w 887860"/>
              <a:gd name="connsiteY4" fmla="*/ 1748903 h 2583404"/>
              <a:gd name="connsiteX5" fmla="*/ 133258 w 887860"/>
              <a:gd name="connsiteY5" fmla="*/ 1855435 h 2583404"/>
              <a:gd name="connsiteX6" fmla="*/ 159891 w 887860"/>
              <a:gd name="connsiteY6" fmla="*/ 1997478 h 2583404"/>
              <a:gd name="connsiteX7" fmla="*/ 177647 w 887860"/>
              <a:gd name="connsiteY7" fmla="*/ 2139520 h 2583404"/>
              <a:gd name="connsiteX8" fmla="*/ 195402 w 887860"/>
              <a:gd name="connsiteY8" fmla="*/ 2166153 h 2583404"/>
              <a:gd name="connsiteX9" fmla="*/ 213157 w 887860"/>
              <a:gd name="connsiteY9" fmla="*/ 2246053 h 2583404"/>
              <a:gd name="connsiteX10" fmla="*/ 230913 w 887860"/>
              <a:gd name="connsiteY10" fmla="*/ 2317074 h 2583404"/>
              <a:gd name="connsiteX11" fmla="*/ 248668 w 887860"/>
              <a:gd name="connsiteY11" fmla="*/ 2183909 h 2583404"/>
              <a:gd name="connsiteX12" fmla="*/ 239790 w 887860"/>
              <a:gd name="connsiteY12" fmla="*/ 1740025 h 2583404"/>
              <a:gd name="connsiteX13" fmla="*/ 230913 w 887860"/>
              <a:gd name="connsiteY13" fmla="*/ 1624616 h 2583404"/>
              <a:gd name="connsiteX14" fmla="*/ 222035 w 887860"/>
              <a:gd name="connsiteY14" fmla="*/ 1438185 h 2583404"/>
              <a:gd name="connsiteX15" fmla="*/ 230913 w 887860"/>
              <a:gd name="connsiteY15" fmla="*/ 674705 h 2583404"/>
              <a:gd name="connsiteX16" fmla="*/ 257546 w 887860"/>
              <a:gd name="connsiteY16" fmla="*/ 506029 h 2583404"/>
              <a:gd name="connsiteX17" fmla="*/ 284179 w 887860"/>
              <a:gd name="connsiteY17" fmla="*/ 452763 h 2583404"/>
              <a:gd name="connsiteX18" fmla="*/ 346322 w 887860"/>
              <a:gd name="connsiteY18" fmla="*/ 435008 h 2583404"/>
              <a:gd name="connsiteX19" fmla="*/ 390711 w 887860"/>
              <a:gd name="connsiteY19" fmla="*/ 443886 h 2583404"/>
              <a:gd name="connsiteX20" fmla="*/ 417344 w 887860"/>
              <a:gd name="connsiteY20" fmla="*/ 497152 h 2583404"/>
              <a:gd name="connsiteX21" fmla="*/ 435099 w 887860"/>
              <a:gd name="connsiteY21" fmla="*/ 523785 h 2583404"/>
              <a:gd name="connsiteX22" fmla="*/ 461732 w 887860"/>
              <a:gd name="connsiteY22" fmla="*/ 621439 h 2583404"/>
              <a:gd name="connsiteX23" fmla="*/ 479487 w 887860"/>
              <a:gd name="connsiteY23" fmla="*/ 736849 h 2583404"/>
              <a:gd name="connsiteX24" fmla="*/ 488365 w 887860"/>
              <a:gd name="connsiteY24" fmla="*/ 825625 h 2583404"/>
              <a:gd name="connsiteX25" fmla="*/ 497243 w 887860"/>
              <a:gd name="connsiteY25" fmla="*/ 1526961 h 2583404"/>
              <a:gd name="connsiteX26" fmla="*/ 506120 w 887860"/>
              <a:gd name="connsiteY26" fmla="*/ 1597983 h 2583404"/>
              <a:gd name="connsiteX27" fmla="*/ 523876 w 887860"/>
              <a:gd name="connsiteY27" fmla="*/ 1704515 h 2583404"/>
              <a:gd name="connsiteX28" fmla="*/ 532753 w 887860"/>
              <a:gd name="connsiteY28" fmla="*/ 1766658 h 2583404"/>
              <a:gd name="connsiteX29" fmla="*/ 550509 w 887860"/>
              <a:gd name="connsiteY29" fmla="*/ 1864313 h 2583404"/>
              <a:gd name="connsiteX30" fmla="*/ 568264 w 887860"/>
              <a:gd name="connsiteY30" fmla="*/ 1935334 h 2583404"/>
              <a:gd name="connsiteX31" fmla="*/ 586019 w 887860"/>
              <a:gd name="connsiteY31" fmla="*/ 1961967 h 2583404"/>
              <a:gd name="connsiteX32" fmla="*/ 648163 w 887860"/>
              <a:gd name="connsiteY32" fmla="*/ 2015233 h 2583404"/>
              <a:gd name="connsiteX33" fmla="*/ 674796 w 887860"/>
              <a:gd name="connsiteY33" fmla="*/ 2050744 h 2583404"/>
              <a:gd name="connsiteX34" fmla="*/ 710307 w 887860"/>
              <a:gd name="connsiteY34" fmla="*/ 2104010 h 2583404"/>
              <a:gd name="connsiteX35" fmla="*/ 728062 w 887860"/>
              <a:gd name="connsiteY35" fmla="*/ 2130643 h 2583404"/>
              <a:gd name="connsiteX36" fmla="*/ 754695 w 887860"/>
              <a:gd name="connsiteY36" fmla="*/ 2166153 h 2583404"/>
              <a:gd name="connsiteX37" fmla="*/ 790206 w 887860"/>
              <a:gd name="connsiteY37" fmla="*/ 2210542 h 2583404"/>
              <a:gd name="connsiteX38" fmla="*/ 807961 w 887860"/>
              <a:gd name="connsiteY38" fmla="*/ 2192786 h 2583404"/>
              <a:gd name="connsiteX39" fmla="*/ 790206 w 887860"/>
              <a:gd name="connsiteY39" fmla="*/ 2059621 h 2583404"/>
              <a:gd name="connsiteX40" fmla="*/ 772450 w 887860"/>
              <a:gd name="connsiteY40" fmla="*/ 1988600 h 2583404"/>
              <a:gd name="connsiteX41" fmla="*/ 754695 w 887860"/>
              <a:gd name="connsiteY41" fmla="*/ 1802169 h 2583404"/>
              <a:gd name="connsiteX42" fmla="*/ 745817 w 887860"/>
              <a:gd name="connsiteY42" fmla="*/ 1686759 h 2583404"/>
              <a:gd name="connsiteX43" fmla="*/ 728062 w 887860"/>
              <a:gd name="connsiteY43" fmla="*/ 1500328 h 2583404"/>
              <a:gd name="connsiteX44" fmla="*/ 719184 w 887860"/>
              <a:gd name="connsiteY44" fmla="*/ 1393796 h 2583404"/>
              <a:gd name="connsiteX45" fmla="*/ 701429 w 887860"/>
              <a:gd name="connsiteY45" fmla="*/ 1127466 h 2583404"/>
              <a:gd name="connsiteX46" fmla="*/ 781328 w 887860"/>
              <a:gd name="connsiteY46" fmla="*/ 923279 h 2583404"/>
              <a:gd name="connsiteX47" fmla="*/ 719184 w 887860"/>
              <a:gd name="connsiteY47" fmla="*/ 381742 h 2583404"/>
              <a:gd name="connsiteX48" fmla="*/ 736940 w 887860"/>
              <a:gd name="connsiteY48" fmla="*/ 284087 h 2583404"/>
              <a:gd name="connsiteX49" fmla="*/ 745817 w 887860"/>
              <a:gd name="connsiteY49" fmla="*/ 230821 h 2583404"/>
              <a:gd name="connsiteX50" fmla="*/ 754695 w 887860"/>
              <a:gd name="connsiteY50" fmla="*/ 195311 h 2583404"/>
              <a:gd name="connsiteX51" fmla="*/ 763573 w 887860"/>
              <a:gd name="connsiteY51" fmla="*/ 150922 h 2583404"/>
              <a:gd name="connsiteX52" fmla="*/ 799083 w 887860"/>
              <a:gd name="connsiteY52" fmla="*/ 26635 h 2583404"/>
              <a:gd name="connsiteX53" fmla="*/ 816839 w 887860"/>
              <a:gd name="connsiteY53" fmla="*/ 8880 h 2583404"/>
              <a:gd name="connsiteX54" fmla="*/ 887860 w 887860"/>
              <a:gd name="connsiteY54" fmla="*/ 2 h 2583404"/>
              <a:gd name="connsiteX0" fmla="*/ 93 w 887860"/>
              <a:gd name="connsiteY0" fmla="*/ 2583404 h 2583404"/>
              <a:gd name="connsiteX1" fmla="*/ 8971 w 887860"/>
              <a:gd name="connsiteY1" fmla="*/ 1562472 h 2583404"/>
              <a:gd name="connsiteX2" fmla="*/ 44481 w 887860"/>
              <a:gd name="connsiteY2" fmla="*/ 1580227 h 2583404"/>
              <a:gd name="connsiteX3" fmla="*/ 88870 w 887860"/>
              <a:gd name="connsiteY3" fmla="*/ 1615738 h 2583404"/>
              <a:gd name="connsiteX4" fmla="*/ 115503 w 887860"/>
              <a:gd name="connsiteY4" fmla="*/ 1748903 h 2583404"/>
              <a:gd name="connsiteX5" fmla="*/ 133258 w 887860"/>
              <a:gd name="connsiteY5" fmla="*/ 1855435 h 2583404"/>
              <a:gd name="connsiteX6" fmla="*/ 159891 w 887860"/>
              <a:gd name="connsiteY6" fmla="*/ 1997478 h 2583404"/>
              <a:gd name="connsiteX7" fmla="*/ 177647 w 887860"/>
              <a:gd name="connsiteY7" fmla="*/ 2139520 h 2583404"/>
              <a:gd name="connsiteX8" fmla="*/ 195402 w 887860"/>
              <a:gd name="connsiteY8" fmla="*/ 2166153 h 2583404"/>
              <a:gd name="connsiteX9" fmla="*/ 213157 w 887860"/>
              <a:gd name="connsiteY9" fmla="*/ 2246053 h 2583404"/>
              <a:gd name="connsiteX10" fmla="*/ 230913 w 887860"/>
              <a:gd name="connsiteY10" fmla="*/ 2317074 h 2583404"/>
              <a:gd name="connsiteX11" fmla="*/ 248668 w 887860"/>
              <a:gd name="connsiteY11" fmla="*/ 2183909 h 2583404"/>
              <a:gd name="connsiteX12" fmla="*/ 239790 w 887860"/>
              <a:gd name="connsiteY12" fmla="*/ 1740025 h 2583404"/>
              <a:gd name="connsiteX13" fmla="*/ 230913 w 887860"/>
              <a:gd name="connsiteY13" fmla="*/ 1624616 h 2583404"/>
              <a:gd name="connsiteX14" fmla="*/ 222035 w 887860"/>
              <a:gd name="connsiteY14" fmla="*/ 1438185 h 2583404"/>
              <a:gd name="connsiteX15" fmla="*/ 230913 w 887860"/>
              <a:gd name="connsiteY15" fmla="*/ 674705 h 2583404"/>
              <a:gd name="connsiteX16" fmla="*/ 257546 w 887860"/>
              <a:gd name="connsiteY16" fmla="*/ 506029 h 2583404"/>
              <a:gd name="connsiteX17" fmla="*/ 284179 w 887860"/>
              <a:gd name="connsiteY17" fmla="*/ 452763 h 2583404"/>
              <a:gd name="connsiteX18" fmla="*/ 346322 w 887860"/>
              <a:gd name="connsiteY18" fmla="*/ 435008 h 2583404"/>
              <a:gd name="connsiteX19" fmla="*/ 390711 w 887860"/>
              <a:gd name="connsiteY19" fmla="*/ 443886 h 2583404"/>
              <a:gd name="connsiteX20" fmla="*/ 417344 w 887860"/>
              <a:gd name="connsiteY20" fmla="*/ 497152 h 2583404"/>
              <a:gd name="connsiteX21" fmla="*/ 435099 w 887860"/>
              <a:gd name="connsiteY21" fmla="*/ 523785 h 2583404"/>
              <a:gd name="connsiteX22" fmla="*/ 461732 w 887860"/>
              <a:gd name="connsiteY22" fmla="*/ 621439 h 2583404"/>
              <a:gd name="connsiteX23" fmla="*/ 479487 w 887860"/>
              <a:gd name="connsiteY23" fmla="*/ 736849 h 2583404"/>
              <a:gd name="connsiteX24" fmla="*/ 488365 w 887860"/>
              <a:gd name="connsiteY24" fmla="*/ 825625 h 2583404"/>
              <a:gd name="connsiteX25" fmla="*/ 497243 w 887860"/>
              <a:gd name="connsiteY25" fmla="*/ 1526961 h 2583404"/>
              <a:gd name="connsiteX26" fmla="*/ 506120 w 887860"/>
              <a:gd name="connsiteY26" fmla="*/ 1597983 h 2583404"/>
              <a:gd name="connsiteX27" fmla="*/ 523876 w 887860"/>
              <a:gd name="connsiteY27" fmla="*/ 1704515 h 2583404"/>
              <a:gd name="connsiteX28" fmla="*/ 532753 w 887860"/>
              <a:gd name="connsiteY28" fmla="*/ 1766658 h 2583404"/>
              <a:gd name="connsiteX29" fmla="*/ 550509 w 887860"/>
              <a:gd name="connsiteY29" fmla="*/ 1864313 h 2583404"/>
              <a:gd name="connsiteX30" fmla="*/ 568264 w 887860"/>
              <a:gd name="connsiteY30" fmla="*/ 1935334 h 2583404"/>
              <a:gd name="connsiteX31" fmla="*/ 586019 w 887860"/>
              <a:gd name="connsiteY31" fmla="*/ 1961967 h 2583404"/>
              <a:gd name="connsiteX32" fmla="*/ 648163 w 887860"/>
              <a:gd name="connsiteY32" fmla="*/ 2015233 h 2583404"/>
              <a:gd name="connsiteX33" fmla="*/ 674796 w 887860"/>
              <a:gd name="connsiteY33" fmla="*/ 2050744 h 2583404"/>
              <a:gd name="connsiteX34" fmla="*/ 710307 w 887860"/>
              <a:gd name="connsiteY34" fmla="*/ 2104010 h 2583404"/>
              <a:gd name="connsiteX35" fmla="*/ 728062 w 887860"/>
              <a:gd name="connsiteY35" fmla="*/ 2130643 h 2583404"/>
              <a:gd name="connsiteX36" fmla="*/ 754695 w 887860"/>
              <a:gd name="connsiteY36" fmla="*/ 2166153 h 2583404"/>
              <a:gd name="connsiteX37" fmla="*/ 790206 w 887860"/>
              <a:gd name="connsiteY37" fmla="*/ 2210542 h 2583404"/>
              <a:gd name="connsiteX38" fmla="*/ 807961 w 887860"/>
              <a:gd name="connsiteY38" fmla="*/ 2192786 h 2583404"/>
              <a:gd name="connsiteX39" fmla="*/ 790206 w 887860"/>
              <a:gd name="connsiteY39" fmla="*/ 2059621 h 2583404"/>
              <a:gd name="connsiteX40" fmla="*/ 772450 w 887860"/>
              <a:gd name="connsiteY40" fmla="*/ 1988600 h 2583404"/>
              <a:gd name="connsiteX41" fmla="*/ 754695 w 887860"/>
              <a:gd name="connsiteY41" fmla="*/ 1802169 h 2583404"/>
              <a:gd name="connsiteX42" fmla="*/ 745817 w 887860"/>
              <a:gd name="connsiteY42" fmla="*/ 1686759 h 2583404"/>
              <a:gd name="connsiteX43" fmla="*/ 728062 w 887860"/>
              <a:gd name="connsiteY43" fmla="*/ 1500328 h 2583404"/>
              <a:gd name="connsiteX44" fmla="*/ 719184 w 887860"/>
              <a:gd name="connsiteY44" fmla="*/ 1393796 h 2583404"/>
              <a:gd name="connsiteX45" fmla="*/ 745817 w 887860"/>
              <a:gd name="connsiteY45" fmla="*/ 1127466 h 2583404"/>
              <a:gd name="connsiteX46" fmla="*/ 781328 w 887860"/>
              <a:gd name="connsiteY46" fmla="*/ 923279 h 2583404"/>
              <a:gd name="connsiteX47" fmla="*/ 719184 w 887860"/>
              <a:gd name="connsiteY47" fmla="*/ 381742 h 2583404"/>
              <a:gd name="connsiteX48" fmla="*/ 736940 w 887860"/>
              <a:gd name="connsiteY48" fmla="*/ 284087 h 2583404"/>
              <a:gd name="connsiteX49" fmla="*/ 745817 w 887860"/>
              <a:gd name="connsiteY49" fmla="*/ 230821 h 2583404"/>
              <a:gd name="connsiteX50" fmla="*/ 754695 w 887860"/>
              <a:gd name="connsiteY50" fmla="*/ 195311 h 2583404"/>
              <a:gd name="connsiteX51" fmla="*/ 763573 w 887860"/>
              <a:gd name="connsiteY51" fmla="*/ 150922 h 2583404"/>
              <a:gd name="connsiteX52" fmla="*/ 799083 w 887860"/>
              <a:gd name="connsiteY52" fmla="*/ 26635 h 2583404"/>
              <a:gd name="connsiteX53" fmla="*/ 816839 w 887860"/>
              <a:gd name="connsiteY53" fmla="*/ 8880 h 2583404"/>
              <a:gd name="connsiteX54" fmla="*/ 887860 w 887860"/>
              <a:gd name="connsiteY54" fmla="*/ 2 h 2583404"/>
              <a:gd name="connsiteX0" fmla="*/ 93 w 1003413"/>
              <a:gd name="connsiteY0" fmla="*/ 2585929 h 2585929"/>
              <a:gd name="connsiteX1" fmla="*/ 8971 w 1003413"/>
              <a:gd name="connsiteY1" fmla="*/ 1564997 h 2585929"/>
              <a:gd name="connsiteX2" fmla="*/ 44481 w 1003413"/>
              <a:gd name="connsiteY2" fmla="*/ 1582752 h 2585929"/>
              <a:gd name="connsiteX3" fmla="*/ 88870 w 1003413"/>
              <a:gd name="connsiteY3" fmla="*/ 1618263 h 2585929"/>
              <a:gd name="connsiteX4" fmla="*/ 115503 w 1003413"/>
              <a:gd name="connsiteY4" fmla="*/ 1751428 h 2585929"/>
              <a:gd name="connsiteX5" fmla="*/ 133258 w 1003413"/>
              <a:gd name="connsiteY5" fmla="*/ 1857960 h 2585929"/>
              <a:gd name="connsiteX6" fmla="*/ 159891 w 1003413"/>
              <a:gd name="connsiteY6" fmla="*/ 2000003 h 2585929"/>
              <a:gd name="connsiteX7" fmla="*/ 177647 w 1003413"/>
              <a:gd name="connsiteY7" fmla="*/ 2142045 h 2585929"/>
              <a:gd name="connsiteX8" fmla="*/ 195402 w 1003413"/>
              <a:gd name="connsiteY8" fmla="*/ 2168678 h 2585929"/>
              <a:gd name="connsiteX9" fmla="*/ 213157 w 1003413"/>
              <a:gd name="connsiteY9" fmla="*/ 2248578 h 2585929"/>
              <a:gd name="connsiteX10" fmla="*/ 230913 w 1003413"/>
              <a:gd name="connsiteY10" fmla="*/ 2319599 h 2585929"/>
              <a:gd name="connsiteX11" fmla="*/ 248668 w 1003413"/>
              <a:gd name="connsiteY11" fmla="*/ 2186434 h 2585929"/>
              <a:gd name="connsiteX12" fmla="*/ 239790 w 1003413"/>
              <a:gd name="connsiteY12" fmla="*/ 1742550 h 2585929"/>
              <a:gd name="connsiteX13" fmla="*/ 230913 w 1003413"/>
              <a:gd name="connsiteY13" fmla="*/ 1627141 h 2585929"/>
              <a:gd name="connsiteX14" fmla="*/ 222035 w 1003413"/>
              <a:gd name="connsiteY14" fmla="*/ 1440710 h 2585929"/>
              <a:gd name="connsiteX15" fmla="*/ 230913 w 1003413"/>
              <a:gd name="connsiteY15" fmla="*/ 677230 h 2585929"/>
              <a:gd name="connsiteX16" fmla="*/ 257546 w 1003413"/>
              <a:gd name="connsiteY16" fmla="*/ 508554 h 2585929"/>
              <a:gd name="connsiteX17" fmla="*/ 284179 w 1003413"/>
              <a:gd name="connsiteY17" fmla="*/ 455288 h 2585929"/>
              <a:gd name="connsiteX18" fmla="*/ 346322 w 1003413"/>
              <a:gd name="connsiteY18" fmla="*/ 437533 h 2585929"/>
              <a:gd name="connsiteX19" fmla="*/ 390711 w 1003413"/>
              <a:gd name="connsiteY19" fmla="*/ 446411 h 2585929"/>
              <a:gd name="connsiteX20" fmla="*/ 417344 w 1003413"/>
              <a:gd name="connsiteY20" fmla="*/ 499677 h 2585929"/>
              <a:gd name="connsiteX21" fmla="*/ 435099 w 1003413"/>
              <a:gd name="connsiteY21" fmla="*/ 526310 h 2585929"/>
              <a:gd name="connsiteX22" fmla="*/ 461732 w 1003413"/>
              <a:gd name="connsiteY22" fmla="*/ 623964 h 2585929"/>
              <a:gd name="connsiteX23" fmla="*/ 479487 w 1003413"/>
              <a:gd name="connsiteY23" fmla="*/ 739374 h 2585929"/>
              <a:gd name="connsiteX24" fmla="*/ 488365 w 1003413"/>
              <a:gd name="connsiteY24" fmla="*/ 828150 h 2585929"/>
              <a:gd name="connsiteX25" fmla="*/ 497243 w 1003413"/>
              <a:gd name="connsiteY25" fmla="*/ 1529486 h 2585929"/>
              <a:gd name="connsiteX26" fmla="*/ 506120 w 1003413"/>
              <a:gd name="connsiteY26" fmla="*/ 1600508 h 2585929"/>
              <a:gd name="connsiteX27" fmla="*/ 523876 w 1003413"/>
              <a:gd name="connsiteY27" fmla="*/ 1707040 h 2585929"/>
              <a:gd name="connsiteX28" fmla="*/ 532753 w 1003413"/>
              <a:gd name="connsiteY28" fmla="*/ 1769183 h 2585929"/>
              <a:gd name="connsiteX29" fmla="*/ 550509 w 1003413"/>
              <a:gd name="connsiteY29" fmla="*/ 1866838 h 2585929"/>
              <a:gd name="connsiteX30" fmla="*/ 568264 w 1003413"/>
              <a:gd name="connsiteY30" fmla="*/ 1937859 h 2585929"/>
              <a:gd name="connsiteX31" fmla="*/ 586019 w 1003413"/>
              <a:gd name="connsiteY31" fmla="*/ 1964492 h 2585929"/>
              <a:gd name="connsiteX32" fmla="*/ 648163 w 1003413"/>
              <a:gd name="connsiteY32" fmla="*/ 2017758 h 2585929"/>
              <a:gd name="connsiteX33" fmla="*/ 674796 w 1003413"/>
              <a:gd name="connsiteY33" fmla="*/ 2053269 h 2585929"/>
              <a:gd name="connsiteX34" fmla="*/ 710307 w 1003413"/>
              <a:gd name="connsiteY34" fmla="*/ 2106535 h 2585929"/>
              <a:gd name="connsiteX35" fmla="*/ 728062 w 1003413"/>
              <a:gd name="connsiteY35" fmla="*/ 2133168 h 2585929"/>
              <a:gd name="connsiteX36" fmla="*/ 754695 w 1003413"/>
              <a:gd name="connsiteY36" fmla="*/ 2168678 h 2585929"/>
              <a:gd name="connsiteX37" fmla="*/ 790206 w 1003413"/>
              <a:gd name="connsiteY37" fmla="*/ 2213067 h 2585929"/>
              <a:gd name="connsiteX38" fmla="*/ 807961 w 1003413"/>
              <a:gd name="connsiteY38" fmla="*/ 2195311 h 2585929"/>
              <a:gd name="connsiteX39" fmla="*/ 790206 w 1003413"/>
              <a:gd name="connsiteY39" fmla="*/ 2062146 h 2585929"/>
              <a:gd name="connsiteX40" fmla="*/ 772450 w 1003413"/>
              <a:gd name="connsiteY40" fmla="*/ 1991125 h 2585929"/>
              <a:gd name="connsiteX41" fmla="*/ 754695 w 1003413"/>
              <a:gd name="connsiteY41" fmla="*/ 1804694 h 2585929"/>
              <a:gd name="connsiteX42" fmla="*/ 745817 w 1003413"/>
              <a:gd name="connsiteY42" fmla="*/ 1689284 h 2585929"/>
              <a:gd name="connsiteX43" fmla="*/ 728062 w 1003413"/>
              <a:gd name="connsiteY43" fmla="*/ 1502853 h 2585929"/>
              <a:gd name="connsiteX44" fmla="*/ 719184 w 1003413"/>
              <a:gd name="connsiteY44" fmla="*/ 1396321 h 2585929"/>
              <a:gd name="connsiteX45" fmla="*/ 745817 w 1003413"/>
              <a:gd name="connsiteY45" fmla="*/ 1129991 h 2585929"/>
              <a:gd name="connsiteX46" fmla="*/ 781328 w 1003413"/>
              <a:gd name="connsiteY46" fmla="*/ 925804 h 2585929"/>
              <a:gd name="connsiteX47" fmla="*/ 719184 w 1003413"/>
              <a:gd name="connsiteY47" fmla="*/ 384267 h 2585929"/>
              <a:gd name="connsiteX48" fmla="*/ 736940 w 1003413"/>
              <a:gd name="connsiteY48" fmla="*/ 286612 h 2585929"/>
              <a:gd name="connsiteX49" fmla="*/ 745817 w 1003413"/>
              <a:gd name="connsiteY49" fmla="*/ 233346 h 2585929"/>
              <a:gd name="connsiteX50" fmla="*/ 754695 w 1003413"/>
              <a:gd name="connsiteY50" fmla="*/ 197836 h 2585929"/>
              <a:gd name="connsiteX51" fmla="*/ 763573 w 1003413"/>
              <a:gd name="connsiteY51" fmla="*/ 153447 h 2585929"/>
              <a:gd name="connsiteX52" fmla="*/ 1003270 w 1003413"/>
              <a:gd name="connsiteY52" fmla="*/ 339878 h 2585929"/>
              <a:gd name="connsiteX53" fmla="*/ 799083 w 1003413"/>
              <a:gd name="connsiteY53" fmla="*/ 29160 h 2585929"/>
              <a:gd name="connsiteX54" fmla="*/ 816839 w 1003413"/>
              <a:gd name="connsiteY54" fmla="*/ 11405 h 2585929"/>
              <a:gd name="connsiteX55" fmla="*/ 887860 w 1003413"/>
              <a:gd name="connsiteY55" fmla="*/ 2527 h 2585929"/>
              <a:gd name="connsiteX0" fmla="*/ 93 w 1501272"/>
              <a:gd name="connsiteY0" fmla="*/ 2591035 h 2591035"/>
              <a:gd name="connsiteX1" fmla="*/ 8971 w 1501272"/>
              <a:gd name="connsiteY1" fmla="*/ 1570103 h 2591035"/>
              <a:gd name="connsiteX2" fmla="*/ 44481 w 1501272"/>
              <a:gd name="connsiteY2" fmla="*/ 1587858 h 2591035"/>
              <a:gd name="connsiteX3" fmla="*/ 88870 w 1501272"/>
              <a:gd name="connsiteY3" fmla="*/ 1623369 h 2591035"/>
              <a:gd name="connsiteX4" fmla="*/ 115503 w 1501272"/>
              <a:gd name="connsiteY4" fmla="*/ 1756534 h 2591035"/>
              <a:gd name="connsiteX5" fmla="*/ 133258 w 1501272"/>
              <a:gd name="connsiteY5" fmla="*/ 1863066 h 2591035"/>
              <a:gd name="connsiteX6" fmla="*/ 159891 w 1501272"/>
              <a:gd name="connsiteY6" fmla="*/ 2005109 h 2591035"/>
              <a:gd name="connsiteX7" fmla="*/ 177647 w 1501272"/>
              <a:gd name="connsiteY7" fmla="*/ 2147151 h 2591035"/>
              <a:gd name="connsiteX8" fmla="*/ 195402 w 1501272"/>
              <a:gd name="connsiteY8" fmla="*/ 2173784 h 2591035"/>
              <a:gd name="connsiteX9" fmla="*/ 213157 w 1501272"/>
              <a:gd name="connsiteY9" fmla="*/ 2253684 h 2591035"/>
              <a:gd name="connsiteX10" fmla="*/ 230913 w 1501272"/>
              <a:gd name="connsiteY10" fmla="*/ 2324705 h 2591035"/>
              <a:gd name="connsiteX11" fmla="*/ 248668 w 1501272"/>
              <a:gd name="connsiteY11" fmla="*/ 2191540 h 2591035"/>
              <a:gd name="connsiteX12" fmla="*/ 239790 w 1501272"/>
              <a:gd name="connsiteY12" fmla="*/ 1747656 h 2591035"/>
              <a:gd name="connsiteX13" fmla="*/ 230913 w 1501272"/>
              <a:gd name="connsiteY13" fmla="*/ 1632247 h 2591035"/>
              <a:gd name="connsiteX14" fmla="*/ 222035 w 1501272"/>
              <a:gd name="connsiteY14" fmla="*/ 1445816 h 2591035"/>
              <a:gd name="connsiteX15" fmla="*/ 230913 w 1501272"/>
              <a:gd name="connsiteY15" fmla="*/ 682336 h 2591035"/>
              <a:gd name="connsiteX16" fmla="*/ 257546 w 1501272"/>
              <a:gd name="connsiteY16" fmla="*/ 513660 h 2591035"/>
              <a:gd name="connsiteX17" fmla="*/ 284179 w 1501272"/>
              <a:gd name="connsiteY17" fmla="*/ 460394 h 2591035"/>
              <a:gd name="connsiteX18" fmla="*/ 346322 w 1501272"/>
              <a:gd name="connsiteY18" fmla="*/ 442639 h 2591035"/>
              <a:gd name="connsiteX19" fmla="*/ 390711 w 1501272"/>
              <a:gd name="connsiteY19" fmla="*/ 451517 h 2591035"/>
              <a:gd name="connsiteX20" fmla="*/ 417344 w 1501272"/>
              <a:gd name="connsiteY20" fmla="*/ 504783 h 2591035"/>
              <a:gd name="connsiteX21" fmla="*/ 435099 w 1501272"/>
              <a:gd name="connsiteY21" fmla="*/ 531416 h 2591035"/>
              <a:gd name="connsiteX22" fmla="*/ 461732 w 1501272"/>
              <a:gd name="connsiteY22" fmla="*/ 629070 h 2591035"/>
              <a:gd name="connsiteX23" fmla="*/ 479487 w 1501272"/>
              <a:gd name="connsiteY23" fmla="*/ 744480 h 2591035"/>
              <a:gd name="connsiteX24" fmla="*/ 488365 w 1501272"/>
              <a:gd name="connsiteY24" fmla="*/ 833256 h 2591035"/>
              <a:gd name="connsiteX25" fmla="*/ 497243 w 1501272"/>
              <a:gd name="connsiteY25" fmla="*/ 1534592 h 2591035"/>
              <a:gd name="connsiteX26" fmla="*/ 506120 w 1501272"/>
              <a:gd name="connsiteY26" fmla="*/ 1605614 h 2591035"/>
              <a:gd name="connsiteX27" fmla="*/ 523876 w 1501272"/>
              <a:gd name="connsiteY27" fmla="*/ 1712146 h 2591035"/>
              <a:gd name="connsiteX28" fmla="*/ 532753 w 1501272"/>
              <a:gd name="connsiteY28" fmla="*/ 1774289 h 2591035"/>
              <a:gd name="connsiteX29" fmla="*/ 550509 w 1501272"/>
              <a:gd name="connsiteY29" fmla="*/ 1871944 h 2591035"/>
              <a:gd name="connsiteX30" fmla="*/ 568264 w 1501272"/>
              <a:gd name="connsiteY30" fmla="*/ 1942965 h 2591035"/>
              <a:gd name="connsiteX31" fmla="*/ 586019 w 1501272"/>
              <a:gd name="connsiteY31" fmla="*/ 1969598 h 2591035"/>
              <a:gd name="connsiteX32" fmla="*/ 648163 w 1501272"/>
              <a:gd name="connsiteY32" fmla="*/ 2022864 h 2591035"/>
              <a:gd name="connsiteX33" fmla="*/ 674796 w 1501272"/>
              <a:gd name="connsiteY33" fmla="*/ 2058375 h 2591035"/>
              <a:gd name="connsiteX34" fmla="*/ 710307 w 1501272"/>
              <a:gd name="connsiteY34" fmla="*/ 2111641 h 2591035"/>
              <a:gd name="connsiteX35" fmla="*/ 728062 w 1501272"/>
              <a:gd name="connsiteY35" fmla="*/ 2138274 h 2591035"/>
              <a:gd name="connsiteX36" fmla="*/ 754695 w 1501272"/>
              <a:gd name="connsiteY36" fmla="*/ 2173784 h 2591035"/>
              <a:gd name="connsiteX37" fmla="*/ 790206 w 1501272"/>
              <a:gd name="connsiteY37" fmla="*/ 2218173 h 2591035"/>
              <a:gd name="connsiteX38" fmla="*/ 807961 w 1501272"/>
              <a:gd name="connsiteY38" fmla="*/ 2200417 h 2591035"/>
              <a:gd name="connsiteX39" fmla="*/ 790206 w 1501272"/>
              <a:gd name="connsiteY39" fmla="*/ 2067252 h 2591035"/>
              <a:gd name="connsiteX40" fmla="*/ 772450 w 1501272"/>
              <a:gd name="connsiteY40" fmla="*/ 1996231 h 2591035"/>
              <a:gd name="connsiteX41" fmla="*/ 754695 w 1501272"/>
              <a:gd name="connsiteY41" fmla="*/ 1809800 h 2591035"/>
              <a:gd name="connsiteX42" fmla="*/ 745817 w 1501272"/>
              <a:gd name="connsiteY42" fmla="*/ 1694390 h 2591035"/>
              <a:gd name="connsiteX43" fmla="*/ 728062 w 1501272"/>
              <a:gd name="connsiteY43" fmla="*/ 1507959 h 2591035"/>
              <a:gd name="connsiteX44" fmla="*/ 719184 w 1501272"/>
              <a:gd name="connsiteY44" fmla="*/ 1401427 h 2591035"/>
              <a:gd name="connsiteX45" fmla="*/ 745817 w 1501272"/>
              <a:gd name="connsiteY45" fmla="*/ 1135097 h 2591035"/>
              <a:gd name="connsiteX46" fmla="*/ 781328 w 1501272"/>
              <a:gd name="connsiteY46" fmla="*/ 930910 h 2591035"/>
              <a:gd name="connsiteX47" fmla="*/ 719184 w 1501272"/>
              <a:gd name="connsiteY47" fmla="*/ 389373 h 2591035"/>
              <a:gd name="connsiteX48" fmla="*/ 736940 w 1501272"/>
              <a:gd name="connsiteY48" fmla="*/ 291718 h 2591035"/>
              <a:gd name="connsiteX49" fmla="*/ 745817 w 1501272"/>
              <a:gd name="connsiteY49" fmla="*/ 238452 h 2591035"/>
              <a:gd name="connsiteX50" fmla="*/ 754695 w 1501272"/>
              <a:gd name="connsiteY50" fmla="*/ 202942 h 2591035"/>
              <a:gd name="connsiteX51" fmla="*/ 763573 w 1501272"/>
              <a:gd name="connsiteY51" fmla="*/ 158553 h 2591035"/>
              <a:gd name="connsiteX52" fmla="*/ 1003270 w 1501272"/>
              <a:gd name="connsiteY52" fmla="*/ 344984 h 2591035"/>
              <a:gd name="connsiteX53" fmla="*/ 799083 w 1501272"/>
              <a:gd name="connsiteY53" fmla="*/ 34266 h 2591035"/>
              <a:gd name="connsiteX54" fmla="*/ 1500419 w 1501272"/>
              <a:gd name="connsiteY54" fmla="*/ 1303773 h 2591035"/>
              <a:gd name="connsiteX55" fmla="*/ 887860 w 1501272"/>
              <a:gd name="connsiteY55" fmla="*/ 7633 h 2591035"/>
              <a:gd name="connsiteX0" fmla="*/ 93 w 1501272"/>
              <a:gd name="connsiteY0" fmla="*/ 2583402 h 2583402"/>
              <a:gd name="connsiteX1" fmla="*/ 8971 w 1501272"/>
              <a:gd name="connsiteY1" fmla="*/ 1562470 h 2583402"/>
              <a:gd name="connsiteX2" fmla="*/ 44481 w 1501272"/>
              <a:gd name="connsiteY2" fmla="*/ 1580225 h 2583402"/>
              <a:gd name="connsiteX3" fmla="*/ 88870 w 1501272"/>
              <a:gd name="connsiteY3" fmla="*/ 1615736 h 2583402"/>
              <a:gd name="connsiteX4" fmla="*/ 115503 w 1501272"/>
              <a:gd name="connsiteY4" fmla="*/ 1748901 h 2583402"/>
              <a:gd name="connsiteX5" fmla="*/ 133258 w 1501272"/>
              <a:gd name="connsiteY5" fmla="*/ 1855433 h 2583402"/>
              <a:gd name="connsiteX6" fmla="*/ 159891 w 1501272"/>
              <a:gd name="connsiteY6" fmla="*/ 1997476 h 2583402"/>
              <a:gd name="connsiteX7" fmla="*/ 177647 w 1501272"/>
              <a:gd name="connsiteY7" fmla="*/ 2139518 h 2583402"/>
              <a:gd name="connsiteX8" fmla="*/ 195402 w 1501272"/>
              <a:gd name="connsiteY8" fmla="*/ 2166151 h 2583402"/>
              <a:gd name="connsiteX9" fmla="*/ 213157 w 1501272"/>
              <a:gd name="connsiteY9" fmla="*/ 2246051 h 2583402"/>
              <a:gd name="connsiteX10" fmla="*/ 230913 w 1501272"/>
              <a:gd name="connsiteY10" fmla="*/ 2317072 h 2583402"/>
              <a:gd name="connsiteX11" fmla="*/ 248668 w 1501272"/>
              <a:gd name="connsiteY11" fmla="*/ 2183907 h 2583402"/>
              <a:gd name="connsiteX12" fmla="*/ 239790 w 1501272"/>
              <a:gd name="connsiteY12" fmla="*/ 1740023 h 2583402"/>
              <a:gd name="connsiteX13" fmla="*/ 230913 w 1501272"/>
              <a:gd name="connsiteY13" fmla="*/ 1624614 h 2583402"/>
              <a:gd name="connsiteX14" fmla="*/ 222035 w 1501272"/>
              <a:gd name="connsiteY14" fmla="*/ 1438183 h 2583402"/>
              <a:gd name="connsiteX15" fmla="*/ 230913 w 1501272"/>
              <a:gd name="connsiteY15" fmla="*/ 674703 h 2583402"/>
              <a:gd name="connsiteX16" fmla="*/ 257546 w 1501272"/>
              <a:gd name="connsiteY16" fmla="*/ 506027 h 2583402"/>
              <a:gd name="connsiteX17" fmla="*/ 284179 w 1501272"/>
              <a:gd name="connsiteY17" fmla="*/ 452761 h 2583402"/>
              <a:gd name="connsiteX18" fmla="*/ 346322 w 1501272"/>
              <a:gd name="connsiteY18" fmla="*/ 435006 h 2583402"/>
              <a:gd name="connsiteX19" fmla="*/ 390711 w 1501272"/>
              <a:gd name="connsiteY19" fmla="*/ 443884 h 2583402"/>
              <a:gd name="connsiteX20" fmla="*/ 417344 w 1501272"/>
              <a:gd name="connsiteY20" fmla="*/ 497150 h 2583402"/>
              <a:gd name="connsiteX21" fmla="*/ 435099 w 1501272"/>
              <a:gd name="connsiteY21" fmla="*/ 523783 h 2583402"/>
              <a:gd name="connsiteX22" fmla="*/ 461732 w 1501272"/>
              <a:gd name="connsiteY22" fmla="*/ 621437 h 2583402"/>
              <a:gd name="connsiteX23" fmla="*/ 479487 w 1501272"/>
              <a:gd name="connsiteY23" fmla="*/ 736847 h 2583402"/>
              <a:gd name="connsiteX24" fmla="*/ 488365 w 1501272"/>
              <a:gd name="connsiteY24" fmla="*/ 825623 h 2583402"/>
              <a:gd name="connsiteX25" fmla="*/ 497243 w 1501272"/>
              <a:gd name="connsiteY25" fmla="*/ 1526959 h 2583402"/>
              <a:gd name="connsiteX26" fmla="*/ 506120 w 1501272"/>
              <a:gd name="connsiteY26" fmla="*/ 1597981 h 2583402"/>
              <a:gd name="connsiteX27" fmla="*/ 523876 w 1501272"/>
              <a:gd name="connsiteY27" fmla="*/ 1704513 h 2583402"/>
              <a:gd name="connsiteX28" fmla="*/ 532753 w 1501272"/>
              <a:gd name="connsiteY28" fmla="*/ 1766656 h 2583402"/>
              <a:gd name="connsiteX29" fmla="*/ 550509 w 1501272"/>
              <a:gd name="connsiteY29" fmla="*/ 1864311 h 2583402"/>
              <a:gd name="connsiteX30" fmla="*/ 568264 w 1501272"/>
              <a:gd name="connsiteY30" fmla="*/ 1935332 h 2583402"/>
              <a:gd name="connsiteX31" fmla="*/ 586019 w 1501272"/>
              <a:gd name="connsiteY31" fmla="*/ 1961965 h 2583402"/>
              <a:gd name="connsiteX32" fmla="*/ 648163 w 1501272"/>
              <a:gd name="connsiteY32" fmla="*/ 2015231 h 2583402"/>
              <a:gd name="connsiteX33" fmla="*/ 674796 w 1501272"/>
              <a:gd name="connsiteY33" fmla="*/ 2050742 h 2583402"/>
              <a:gd name="connsiteX34" fmla="*/ 710307 w 1501272"/>
              <a:gd name="connsiteY34" fmla="*/ 2104008 h 2583402"/>
              <a:gd name="connsiteX35" fmla="*/ 728062 w 1501272"/>
              <a:gd name="connsiteY35" fmla="*/ 2130641 h 2583402"/>
              <a:gd name="connsiteX36" fmla="*/ 754695 w 1501272"/>
              <a:gd name="connsiteY36" fmla="*/ 2166151 h 2583402"/>
              <a:gd name="connsiteX37" fmla="*/ 790206 w 1501272"/>
              <a:gd name="connsiteY37" fmla="*/ 2210540 h 2583402"/>
              <a:gd name="connsiteX38" fmla="*/ 807961 w 1501272"/>
              <a:gd name="connsiteY38" fmla="*/ 2192784 h 2583402"/>
              <a:gd name="connsiteX39" fmla="*/ 790206 w 1501272"/>
              <a:gd name="connsiteY39" fmla="*/ 2059619 h 2583402"/>
              <a:gd name="connsiteX40" fmla="*/ 772450 w 1501272"/>
              <a:gd name="connsiteY40" fmla="*/ 1988598 h 2583402"/>
              <a:gd name="connsiteX41" fmla="*/ 754695 w 1501272"/>
              <a:gd name="connsiteY41" fmla="*/ 1802167 h 2583402"/>
              <a:gd name="connsiteX42" fmla="*/ 745817 w 1501272"/>
              <a:gd name="connsiteY42" fmla="*/ 1686757 h 2583402"/>
              <a:gd name="connsiteX43" fmla="*/ 728062 w 1501272"/>
              <a:gd name="connsiteY43" fmla="*/ 1500326 h 2583402"/>
              <a:gd name="connsiteX44" fmla="*/ 719184 w 1501272"/>
              <a:gd name="connsiteY44" fmla="*/ 1393794 h 2583402"/>
              <a:gd name="connsiteX45" fmla="*/ 745817 w 1501272"/>
              <a:gd name="connsiteY45" fmla="*/ 1127464 h 2583402"/>
              <a:gd name="connsiteX46" fmla="*/ 781328 w 1501272"/>
              <a:gd name="connsiteY46" fmla="*/ 923277 h 2583402"/>
              <a:gd name="connsiteX47" fmla="*/ 719184 w 1501272"/>
              <a:gd name="connsiteY47" fmla="*/ 381740 h 2583402"/>
              <a:gd name="connsiteX48" fmla="*/ 736940 w 1501272"/>
              <a:gd name="connsiteY48" fmla="*/ 284085 h 2583402"/>
              <a:gd name="connsiteX49" fmla="*/ 745817 w 1501272"/>
              <a:gd name="connsiteY49" fmla="*/ 230819 h 2583402"/>
              <a:gd name="connsiteX50" fmla="*/ 754695 w 1501272"/>
              <a:gd name="connsiteY50" fmla="*/ 195309 h 2583402"/>
              <a:gd name="connsiteX51" fmla="*/ 763573 w 1501272"/>
              <a:gd name="connsiteY51" fmla="*/ 150920 h 2583402"/>
              <a:gd name="connsiteX52" fmla="*/ 1003270 w 1501272"/>
              <a:gd name="connsiteY52" fmla="*/ 337351 h 2583402"/>
              <a:gd name="connsiteX53" fmla="*/ 1260722 w 1501272"/>
              <a:gd name="connsiteY53" fmla="*/ 763479 h 2583402"/>
              <a:gd name="connsiteX54" fmla="*/ 1500419 w 1501272"/>
              <a:gd name="connsiteY54" fmla="*/ 1296140 h 2583402"/>
              <a:gd name="connsiteX55" fmla="*/ 887860 w 1501272"/>
              <a:gd name="connsiteY55" fmla="*/ 0 h 2583402"/>
              <a:gd name="connsiteX0" fmla="*/ 93 w 1635498"/>
              <a:gd name="connsiteY0" fmla="*/ 2583402 h 2583402"/>
              <a:gd name="connsiteX1" fmla="*/ 8971 w 1635498"/>
              <a:gd name="connsiteY1" fmla="*/ 1562470 h 2583402"/>
              <a:gd name="connsiteX2" fmla="*/ 44481 w 1635498"/>
              <a:gd name="connsiteY2" fmla="*/ 1580225 h 2583402"/>
              <a:gd name="connsiteX3" fmla="*/ 88870 w 1635498"/>
              <a:gd name="connsiteY3" fmla="*/ 1615736 h 2583402"/>
              <a:gd name="connsiteX4" fmla="*/ 115503 w 1635498"/>
              <a:gd name="connsiteY4" fmla="*/ 1748901 h 2583402"/>
              <a:gd name="connsiteX5" fmla="*/ 133258 w 1635498"/>
              <a:gd name="connsiteY5" fmla="*/ 1855433 h 2583402"/>
              <a:gd name="connsiteX6" fmla="*/ 159891 w 1635498"/>
              <a:gd name="connsiteY6" fmla="*/ 1997476 h 2583402"/>
              <a:gd name="connsiteX7" fmla="*/ 177647 w 1635498"/>
              <a:gd name="connsiteY7" fmla="*/ 2139518 h 2583402"/>
              <a:gd name="connsiteX8" fmla="*/ 195402 w 1635498"/>
              <a:gd name="connsiteY8" fmla="*/ 2166151 h 2583402"/>
              <a:gd name="connsiteX9" fmla="*/ 213157 w 1635498"/>
              <a:gd name="connsiteY9" fmla="*/ 2246051 h 2583402"/>
              <a:gd name="connsiteX10" fmla="*/ 230913 w 1635498"/>
              <a:gd name="connsiteY10" fmla="*/ 2317072 h 2583402"/>
              <a:gd name="connsiteX11" fmla="*/ 248668 w 1635498"/>
              <a:gd name="connsiteY11" fmla="*/ 2183907 h 2583402"/>
              <a:gd name="connsiteX12" fmla="*/ 239790 w 1635498"/>
              <a:gd name="connsiteY12" fmla="*/ 1740023 h 2583402"/>
              <a:gd name="connsiteX13" fmla="*/ 230913 w 1635498"/>
              <a:gd name="connsiteY13" fmla="*/ 1624614 h 2583402"/>
              <a:gd name="connsiteX14" fmla="*/ 222035 w 1635498"/>
              <a:gd name="connsiteY14" fmla="*/ 1438183 h 2583402"/>
              <a:gd name="connsiteX15" fmla="*/ 230913 w 1635498"/>
              <a:gd name="connsiteY15" fmla="*/ 674703 h 2583402"/>
              <a:gd name="connsiteX16" fmla="*/ 257546 w 1635498"/>
              <a:gd name="connsiteY16" fmla="*/ 506027 h 2583402"/>
              <a:gd name="connsiteX17" fmla="*/ 284179 w 1635498"/>
              <a:gd name="connsiteY17" fmla="*/ 452761 h 2583402"/>
              <a:gd name="connsiteX18" fmla="*/ 346322 w 1635498"/>
              <a:gd name="connsiteY18" fmla="*/ 435006 h 2583402"/>
              <a:gd name="connsiteX19" fmla="*/ 390711 w 1635498"/>
              <a:gd name="connsiteY19" fmla="*/ 443884 h 2583402"/>
              <a:gd name="connsiteX20" fmla="*/ 417344 w 1635498"/>
              <a:gd name="connsiteY20" fmla="*/ 497150 h 2583402"/>
              <a:gd name="connsiteX21" fmla="*/ 435099 w 1635498"/>
              <a:gd name="connsiteY21" fmla="*/ 523783 h 2583402"/>
              <a:gd name="connsiteX22" fmla="*/ 461732 w 1635498"/>
              <a:gd name="connsiteY22" fmla="*/ 621437 h 2583402"/>
              <a:gd name="connsiteX23" fmla="*/ 479487 w 1635498"/>
              <a:gd name="connsiteY23" fmla="*/ 736847 h 2583402"/>
              <a:gd name="connsiteX24" fmla="*/ 488365 w 1635498"/>
              <a:gd name="connsiteY24" fmla="*/ 825623 h 2583402"/>
              <a:gd name="connsiteX25" fmla="*/ 497243 w 1635498"/>
              <a:gd name="connsiteY25" fmla="*/ 1526959 h 2583402"/>
              <a:gd name="connsiteX26" fmla="*/ 506120 w 1635498"/>
              <a:gd name="connsiteY26" fmla="*/ 1597981 h 2583402"/>
              <a:gd name="connsiteX27" fmla="*/ 523876 w 1635498"/>
              <a:gd name="connsiteY27" fmla="*/ 1704513 h 2583402"/>
              <a:gd name="connsiteX28" fmla="*/ 532753 w 1635498"/>
              <a:gd name="connsiteY28" fmla="*/ 1766656 h 2583402"/>
              <a:gd name="connsiteX29" fmla="*/ 550509 w 1635498"/>
              <a:gd name="connsiteY29" fmla="*/ 1864311 h 2583402"/>
              <a:gd name="connsiteX30" fmla="*/ 568264 w 1635498"/>
              <a:gd name="connsiteY30" fmla="*/ 1935332 h 2583402"/>
              <a:gd name="connsiteX31" fmla="*/ 586019 w 1635498"/>
              <a:gd name="connsiteY31" fmla="*/ 1961965 h 2583402"/>
              <a:gd name="connsiteX32" fmla="*/ 648163 w 1635498"/>
              <a:gd name="connsiteY32" fmla="*/ 2015231 h 2583402"/>
              <a:gd name="connsiteX33" fmla="*/ 674796 w 1635498"/>
              <a:gd name="connsiteY33" fmla="*/ 2050742 h 2583402"/>
              <a:gd name="connsiteX34" fmla="*/ 710307 w 1635498"/>
              <a:gd name="connsiteY34" fmla="*/ 2104008 h 2583402"/>
              <a:gd name="connsiteX35" fmla="*/ 728062 w 1635498"/>
              <a:gd name="connsiteY35" fmla="*/ 2130641 h 2583402"/>
              <a:gd name="connsiteX36" fmla="*/ 754695 w 1635498"/>
              <a:gd name="connsiteY36" fmla="*/ 2166151 h 2583402"/>
              <a:gd name="connsiteX37" fmla="*/ 790206 w 1635498"/>
              <a:gd name="connsiteY37" fmla="*/ 2210540 h 2583402"/>
              <a:gd name="connsiteX38" fmla="*/ 807961 w 1635498"/>
              <a:gd name="connsiteY38" fmla="*/ 2192784 h 2583402"/>
              <a:gd name="connsiteX39" fmla="*/ 790206 w 1635498"/>
              <a:gd name="connsiteY39" fmla="*/ 2059619 h 2583402"/>
              <a:gd name="connsiteX40" fmla="*/ 772450 w 1635498"/>
              <a:gd name="connsiteY40" fmla="*/ 1988598 h 2583402"/>
              <a:gd name="connsiteX41" fmla="*/ 754695 w 1635498"/>
              <a:gd name="connsiteY41" fmla="*/ 1802167 h 2583402"/>
              <a:gd name="connsiteX42" fmla="*/ 745817 w 1635498"/>
              <a:gd name="connsiteY42" fmla="*/ 1686757 h 2583402"/>
              <a:gd name="connsiteX43" fmla="*/ 728062 w 1635498"/>
              <a:gd name="connsiteY43" fmla="*/ 1500326 h 2583402"/>
              <a:gd name="connsiteX44" fmla="*/ 719184 w 1635498"/>
              <a:gd name="connsiteY44" fmla="*/ 1393794 h 2583402"/>
              <a:gd name="connsiteX45" fmla="*/ 745817 w 1635498"/>
              <a:gd name="connsiteY45" fmla="*/ 1127464 h 2583402"/>
              <a:gd name="connsiteX46" fmla="*/ 781328 w 1635498"/>
              <a:gd name="connsiteY46" fmla="*/ 923277 h 2583402"/>
              <a:gd name="connsiteX47" fmla="*/ 719184 w 1635498"/>
              <a:gd name="connsiteY47" fmla="*/ 381740 h 2583402"/>
              <a:gd name="connsiteX48" fmla="*/ 736940 w 1635498"/>
              <a:gd name="connsiteY48" fmla="*/ 284085 h 2583402"/>
              <a:gd name="connsiteX49" fmla="*/ 745817 w 1635498"/>
              <a:gd name="connsiteY49" fmla="*/ 230819 h 2583402"/>
              <a:gd name="connsiteX50" fmla="*/ 754695 w 1635498"/>
              <a:gd name="connsiteY50" fmla="*/ 195309 h 2583402"/>
              <a:gd name="connsiteX51" fmla="*/ 763573 w 1635498"/>
              <a:gd name="connsiteY51" fmla="*/ 150920 h 2583402"/>
              <a:gd name="connsiteX52" fmla="*/ 1003270 w 1635498"/>
              <a:gd name="connsiteY52" fmla="*/ 337351 h 2583402"/>
              <a:gd name="connsiteX53" fmla="*/ 1615828 w 1635498"/>
              <a:gd name="connsiteY53" fmla="*/ 843378 h 2583402"/>
              <a:gd name="connsiteX54" fmla="*/ 1500419 w 1635498"/>
              <a:gd name="connsiteY54" fmla="*/ 1296140 h 2583402"/>
              <a:gd name="connsiteX55" fmla="*/ 887860 w 1635498"/>
              <a:gd name="connsiteY55" fmla="*/ 0 h 2583402"/>
              <a:gd name="connsiteX0" fmla="*/ 93 w 1748994"/>
              <a:gd name="connsiteY0" fmla="*/ 2450237 h 2450237"/>
              <a:gd name="connsiteX1" fmla="*/ 8971 w 1748994"/>
              <a:gd name="connsiteY1" fmla="*/ 1429305 h 2450237"/>
              <a:gd name="connsiteX2" fmla="*/ 44481 w 1748994"/>
              <a:gd name="connsiteY2" fmla="*/ 1447060 h 2450237"/>
              <a:gd name="connsiteX3" fmla="*/ 88870 w 1748994"/>
              <a:gd name="connsiteY3" fmla="*/ 1482571 h 2450237"/>
              <a:gd name="connsiteX4" fmla="*/ 115503 w 1748994"/>
              <a:gd name="connsiteY4" fmla="*/ 1615736 h 2450237"/>
              <a:gd name="connsiteX5" fmla="*/ 133258 w 1748994"/>
              <a:gd name="connsiteY5" fmla="*/ 1722268 h 2450237"/>
              <a:gd name="connsiteX6" fmla="*/ 159891 w 1748994"/>
              <a:gd name="connsiteY6" fmla="*/ 1864311 h 2450237"/>
              <a:gd name="connsiteX7" fmla="*/ 177647 w 1748994"/>
              <a:gd name="connsiteY7" fmla="*/ 2006353 h 2450237"/>
              <a:gd name="connsiteX8" fmla="*/ 195402 w 1748994"/>
              <a:gd name="connsiteY8" fmla="*/ 2032986 h 2450237"/>
              <a:gd name="connsiteX9" fmla="*/ 213157 w 1748994"/>
              <a:gd name="connsiteY9" fmla="*/ 2112886 h 2450237"/>
              <a:gd name="connsiteX10" fmla="*/ 230913 w 1748994"/>
              <a:gd name="connsiteY10" fmla="*/ 2183907 h 2450237"/>
              <a:gd name="connsiteX11" fmla="*/ 248668 w 1748994"/>
              <a:gd name="connsiteY11" fmla="*/ 2050742 h 2450237"/>
              <a:gd name="connsiteX12" fmla="*/ 239790 w 1748994"/>
              <a:gd name="connsiteY12" fmla="*/ 1606858 h 2450237"/>
              <a:gd name="connsiteX13" fmla="*/ 230913 w 1748994"/>
              <a:gd name="connsiteY13" fmla="*/ 1491449 h 2450237"/>
              <a:gd name="connsiteX14" fmla="*/ 222035 w 1748994"/>
              <a:gd name="connsiteY14" fmla="*/ 1305018 h 2450237"/>
              <a:gd name="connsiteX15" fmla="*/ 230913 w 1748994"/>
              <a:gd name="connsiteY15" fmla="*/ 541538 h 2450237"/>
              <a:gd name="connsiteX16" fmla="*/ 257546 w 1748994"/>
              <a:gd name="connsiteY16" fmla="*/ 372862 h 2450237"/>
              <a:gd name="connsiteX17" fmla="*/ 284179 w 1748994"/>
              <a:gd name="connsiteY17" fmla="*/ 319596 h 2450237"/>
              <a:gd name="connsiteX18" fmla="*/ 346322 w 1748994"/>
              <a:gd name="connsiteY18" fmla="*/ 301841 h 2450237"/>
              <a:gd name="connsiteX19" fmla="*/ 390711 w 1748994"/>
              <a:gd name="connsiteY19" fmla="*/ 310719 h 2450237"/>
              <a:gd name="connsiteX20" fmla="*/ 417344 w 1748994"/>
              <a:gd name="connsiteY20" fmla="*/ 363985 h 2450237"/>
              <a:gd name="connsiteX21" fmla="*/ 435099 w 1748994"/>
              <a:gd name="connsiteY21" fmla="*/ 390618 h 2450237"/>
              <a:gd name="connsiteX22" fmla="*/ 461732 w 1748994"/>
              <a:gd name="connsiteY22" fmla="*/ 488272 h 2450237"/>
              <a:gd name="connsiteX23" fmla="*/ 479487 w 1748994"/>
              <a:gd name="connsiteY23" fmla="*/ 603682 h 2450237"/>
              <a:gd name="connsiteX24" fmla="*/ 488365 w 1748994"/>
              <a:gd name="connsiteY24" fmla="*/ 692458 h 2450237"/>
              <a:gd name="connsiteX25" fmla="*/ 497243 w 1748994"/>
              <a:gd name="connsiteY25" fmla="*/ 1393794 h 2450237"/>
              <a:gd name="connsiteX26" fmla="*/ 506120 w 1748994"/>
              <a:gd name="connsiteY26" fmla="*/ 1464816 h 2450237"/>
              <a:gd name="connsiteX27" fmla="*/ 523876 w 1748994"/>
              <a:gd name="connsiteY27" fmla="*/ 1571348 h 2450237"/>
              <a:gd name="connsiteX28" fmla="*/ 532753 w 1748994"/>
              <a:gd name="connsiteY28" fmla="*/ 1633491 h 2450237"/>
              <a:gd name="connsiteX29" fmla="*/ 550509 w 1748994"/>
              <a:gd name="connsiteY29" fmla="*/ 1731146 h 2450237"/>
              <a:gd name="connsiteX30" fmla="*/ 568264 w 1748994"/>
              <a:gd name="connsiteY30" fmla="*/ 1802167 h 2450237"/>
              <a:gd name="connsiteX31" fmla="*/ 586019 w 1748994"/>
              <a:gd name="connsiteY31" fmla="*/ 1828800 h 2450237"/>
              <a:gd name="connsiteX32" fmla="*/ 648163 w 1748994"/>
              <a:gd name="connsiteY32" fmla="*/ 1882066 h 2450237"/>
              <a:gd name="connsiteX33" fmla="*/ 674796 w 1748994"/>
              <a:gd name="connsiteY33" fmla="*/ 1917577 h 2450237"/>
              <a:gd name="connsiteX34" fmla="*/ 710307 w 1748994"/>
              <a:gd name="connsiteY34" fmla="*/ 1970843 h 2450237"/>
              <a:gd name="connsiteX35" fmla="*/ 728062 w 1748994"/>
              <a:gd name="connsiteY35" fmla="*/ 1997476 h 2450237"/>
              <a:gd name="connsiteX36" fmla="*/ 754695 w 1748994"/>
              <a:gd name="connsiteY36" fmla="*/ 2032986 h 2450237"/>
              <a:gd name="connsiteX37" fmla="*/ 790206 w 1748994"/>
              <a:gd name="connsiteY37" fmla="*/ 2077375 h 2450237"/>
              <a:gd name="connsiteX38" fmla="*/ 807961 w 1748994"/>
              <a:gd name="connsiteY38" fmla="*/ 2059619 h 2450237"/>
              <a:gd name="connsiteX39" fmla="*/ 790206 w 1748994"/>
              <a:gd name="connsiteY39" fmla="*/ 1926454 h 2450237"/>
              <a:gd name="connsiteX40" fmla="*/ 772450 w 1748994"/>
              <a:gd name="connsiteY40" fmla="*/ 1855433 h 2450237"/>
              <a:gd name="connsiteX41" fmla="*/ 754695 w 1748994"/>
              <a:gd name="connsiteY41" fmla="*/ 1669002 h 2450237"/>
              <a:gd name="connsiteX42" fmla="*/ 745817 w 1748994"/>
              <a:gd name="connsiteY42" fmla="*/ 1553592 h 2450237"/>
              <a:gd name="connsiteX43" fmla="*/ 728062 w 1748994"/>
              <a:gd name="connsiteY43" fmla="*/ 1367161 h 2450237"/>
              <a:gd name="connsiteX44" fmla="*/ 719184 w 1748994"/>
              <a:gd name="connsiteY44" fmla="*/ 1260629 h 2450237"/>
              <a:gd name="connsiteX45" fmla="*/ 745817 w 1748994"/>
              <a:gd name="connsiteY45" fmla="*/ 994299 h 2450237"/>
              <a:gd name="connsiteX46" fmla="*/ 781328 w 1748994"/>
              <a:gd name="connsiteY46" fmla="*/ 790112 h 2450237"/>
              <a:gd name="connsiteX47" fmla="*/ 719184 w 1748994"/>
              <a:gd name="connsiteY47" fmla="*/ 248575 h 2450237"/>
              <a:gd name="connsiteX48" fmla="*/ 736940 w 1748994"/>
              <a:gd name="connsiteY48" fmla="*/ 150920 h 2450237"/>
              <a:gd name="connsiteX49" fmla="*/ 745817 w 1748994"/>
              <a:gd name="connsiteY49" fmla="*/ 97654 h 2450237"/>
              <a:gd name="connsiteX50" fmla="*/ 754695 w 1748994"/>
              <a:gd name="connsiteY50" fmla="*/ 62144 h 2450237"/>
              <a:gd name="connsiteX51" fmla="*/ 763573 w 1748994"/>
              <a:gd name="connsiteY51" fmla="*/ 17755 h 2450237"/>
              <a:gd name="connsiteX52" fmla="*/ 1003270 w 1748994"/>
              <a:gd name="connsiteY52" fmla="*/ 204186 h 2450237"/>
              <a:gd name="connsiteX53" fmla="*/ 1615828 w 1748994"/>
              <a:gd name="connsiteY53" fmla="*/ 710213 h 2450237"/>
              <a:gd name="connsiteX54" fmla="*/ 1500419 w 1748994"/>
              <a:gd name="connsiteY54" fmla="*/ 1162975 h 2450237"/>
              <a:gd name="connsiteX55" fmla="*/ 1748994 w 1748994"/>
              <a:gd name="connsiteY55" fmla="*/ 0 h 2450237"/>
              <a:gd name="connsiteX0" fmla="*/ 93 w 1748994"/>
              <a:gd name="connsiteY0" fmla="*/ 2450237 h 2450237"/>
              <a:gd name="connsiteX1" fmla="*/ 8971 w 1748994"/>
              <a:gd name="connsiteY1" fmla="*/ 1429305 h 2450237"/>
              <a:gd name="connsiteX2" fmla="*/ 44481 w 1748994"/>
              <a:gd name="connsiteY2" fmla="*/ 1447060 h 2450237"/>
              <a:gd name="connsiteX3" fmla="*/ 88870 w 1748994"/>
              <a:gd name="connsiteY3" fmla="*/ 1482571 h 2450237"/>
              <a:gd name="connsiteX4" fmla="*/ 115503 w 1748994"/>
              <a:gd name="connsiteY4" fmla="*/ 1615736 h 2450237"/>
              <a:gd name="connsiteX5" fmla="*/ 133258 w 1748994"/>
              <a:gd name="connsiteY5" fmla="*/ 1722268 h 2450237"/>
              <a:gd name="connsiteX6" fmla="*/ 159891 w 1748994"/>
              <a:gd name="connsiteY6" fmla="*/ 1864311 h 2450237"/>
              <a:gd name="connsiteX7" fmla="*/ 177647 w 1748994"/>
              <a:gd name="connsiteY7" fmla="*/ 2006353 h 2450237"/>
              <a:gd name="connsiteX8" fmla="*/ 195402 w 1748994"/>
              <a:gd name="connsiteY8" fmla="*/ 2032986 h 2450237"/>
              <a:gd name="connsiteX9" fmla="*/ 213157 w 1748994"/>
              <a:gd name="connsiteY9" fmla="*/ 2112886 h 2450237"/>
              <a:gd name="connsiteX10" fmla="*/ 230913 w 1748994"/>
              <a:gd name="connsiteY10" fmla="*/ 2183907 h 2450237"/>
              <a:gd name="connsiteX11" fmla="*/ 248668 w 1748994"/>
              <a:gd name="connsiteY11" fmla="*/ 2050742 h 2450237"/>
              <a:gd name="connsiteX12" fmla="*/ 239790 w 1748994"/>
              <a:gd name="connsiteY12" fmla="*/ 1606858 h 2450237"/>
              <a:gd name="connsiteX13" fmla="*/ 230913 w 1748994"/>
              <a:gd name="connsiteY13" fmla="*/ 1491449 h 2450237"/>
              <a:gd name="connsiteX14" fmla="*/ 222035 w 1748994"/>
              <a:gd name="connsiteY14" fmla="*/ 1305018 h 2450237"/>
              <a:gd name="connsiteX15" fmla="*/ 230913 w 1748994"/>
              <a:gd name="connsiteY15" fmla="*/ 541538 h 2450237"/>
              <a:gd name="connsiteX16" fmla="*/ 257546 w 1748994"/>
              <a:gd name="connsiteY16" fmla="*/ 372862 h 2450237"/>
              <a:gd name="connsiteX17" fmla="*/ 284179 w 1748994"/>
              <a:gd name="connsiteY17" fmla="*/ 319596 h 2450237"/>
              <a:gd name="connsiteX18" fmla="*/ 346322 w 1748994"/>
              <a:gd name="connsiteY18" fmla="*/ 301841 h 2450237"/>
              <a:gd name="connsiteX19" fmla="*/ 390711 w 1748994"/>
              <a:gd name="connsiteY19" fmla="*/ 310719 h 2450237"/>
              <a:gd name="connsiteX20" fmla="*/ 417344 w 1748994"/>
              <a:gd name="connsiteY20" fmla="*/ 363985 h 2450237"/>
              <a:gd name="connsiteX21" fmla="*/ 435099 w 1748994"/>
              <a:gd name="connsiteY21" fmla="*/ 390618 h 2450237"/>
              <a:gd name="connsiteX22" fmla="*/ 461732 w 1748994"/>
              <a:gd name="connsiteY22" fmla="*/ 488272 h 2450237"/>
              <a:gd name="connsiteX23" fmla="*/ 479487 w 1748994"/>
              <a:gd name="connsiteY23" fmla="*/ 603682 h 2450237"/>
              <a:gd name="connsiteX24" fmla="*/ 488365 w 1748994"/>
              <a:gd name="connsiteY24" fmla="*/ 692458 h 2450237"/>
              <a:gd name="connsiteX25" fmla="*/ 497243 w 1748994"/>
              <a:gd name="connsiteY25" fmla="*/ 1393794 h 2450237"/>
              <a:gd name="connsiteX26" fmla="*/ 506120 w 1748994"/>
              <a:gd name="connsiteY26" fmla="*/ 1464816 h 2450237"/>
              <a:gd name="connsiteX27" fmla="*/ 523876 w 1748994"/>
              <a:gd name="connsiteY27" fmla="*/ 1571348 h 2450237"/>
              <a:gd name="connsiteX28" fmla="*/ 532753 w 1748994"/>
              <a:gd name="connsiteY28" fmla="*/ 1633491 h 2450237"/>
              <a:gd name="connsiteX29" fmla="*/ 550509 w 1748994"/>
              <a:gd name="connsiteY29" fmla="*/ 1731146 h 2450237"/>
              <a:gd name="connsiteX30" fmla="*/ 568264 w 1748994"/>
              <a:gd name="connsiteY30" fmla="*/ 1802167 h 2450237"/>
              <a:gd name="connsiteX31" fmla="*/ 586019 w 1748994"/>
              <a:gd name="connsiteY31" fmla="*/ 1828800 h 2450237"/>
              <a:gd name="connsiteX32" fmla="*/ 648163 w 1748994"/>
              <a:gd name="connsiteY32" fmla="*/ 1882066 h 2450237"/>
              <a:gd name="connsiteX33" fmla="*/ 674796 w 1748994"/>
              <a:gd name="connsiteY33" fmla="*/ 1917577 h 2450237"/>
              <a:gd name="connsiteX34" fmla="*/ 710307 w 1748994"/>
              <a:gd name="connsiteY34" fmla="*/ 1970843 h 2450237"/>
              <a:gd name="connsiteX35" fmla="*/ 728062 w 1748994"/>
              <a:gd name="connsiteY35" fmla="*/ 1997476 h 2450237"/>
              <a:gd name="connsiteX36" fmla="*/ 754695 w 1748994"/>
              <a:gd name="connsiteY36" fmla="*/ 2032986 h 2450237"/>
              <a:gd name="connsiteX37" fmla="*/ 790206 w 1748994"/>
              <a:gd name="connsiteY37" fmla="*/ 2077375 h 2450237"/>
              <a:gd name="connsiteX38" fmla="*/ 807961 w 1748994"/>
              <a:gd name="connsiteY38" fmla="*/ 2059619 h 2450237"/>
              <a:gd name="connsiteX39" fmla="*/ 790206 w 1748994"/>
              <a:gd name="connsiteY39" fmla="*/ 1926454 h 2450237"/>
              <a:gd name="connsiteX40" fmla="*/ 772450 w 1748994"/>
              <a:gd name="connsiteY40" fmla="*/ 1855433 h 2450237"/>
              <a:gd name="connsiteX41" fmla="*/ 754695 w 1748994"/>
              <a:gd name="connsiteY41" fmla="*/ 1669002 h 2450237"/>
              <a:gd name="connsiteX42" fmla="*/ 745817 w 1748994"/>
              <a:gd name="connsiteY42" fmla="*/ 1553592 h 2450237"/>
              <a:gd name="connsiteX43" fmla="*/ 728062 w 1748994"/>
              <a:gd name="connsiteY43" fmla="*/ 1367161 h 2450237"/>
              <a:gd name="connsiteX44" fmla="*/ 719184 w 1748994"/>
              <a:gd name="connsiteY44" fmla="*/ 1260629 h 2450237"/>
              <a:gd name="connsiteX45" fmla="*/ 745817 w 1748994"/>
              <a:gd name="connsiteY45" fmla="*/ 994299 h 2450237"/>
              <a:gd name="connsiteX46" fmla="*/ 781328 w 1748994"/>
              <a:gd name="connsiteY46" fmla="*/ 790112 h 2450237"/>
              <a:gd name="connsiteX47" fmla="*/ 719184 w 1748994"/>
              <a:gd name="connsiteY47" fmla="*/ 248575 h 2450237"/>
              <a:gd name="connsiteX48" fmla="*/ 736940 w 1748994"/>
              <a:gd name="connsiteY48" fmla="*/ 150920 h 2450237"/>
              <a:gd name="connsiteX49" fmla="*/ 745817 w 1748994"/>
              <a:gd name="connsiteY49" fmla="*/ 97654 h 2450237"/>
              <a:gd name="connsiteX50" fmla="*/ 754695 w 1748994"/>
              <a:gd name="connsiteY50" fmla="*/ 62144 h 2450237"/>
              <a:gd name="connsiteX51" fmla="*/ 763573 w 1748994"/>
              <a:gd name="connsiteY51" fmla="*/ 17755 h 2450237"/>
              <a:gd name="connsiteX52" fmla="*/ 1003270 w 1748994"/>
              <a:gd name="connsiteY52" fmla="*/ 204186 h 2450237"/>
              <a:gd name="connsiteX53" fmla="*/ 1296232 w 1748994"/>
              <a:gd name="connsiteY53" fmla="*/ 745724 h 2450237"/>
              <a:gd name="connsiteX54" fmla="*/ 1500419 w 1748994"/>
              <a:gd name="connsiteY54" fmla="*/ 1162975 h 2450237"/>
              <a:gd name="connsiteX55" fmla="*/ 1748994 w 1748994"/>
              <a:gd name="connsiteY55" fmla="*/ 0 h 2450237"/>
              <a:gd name="connsiteX0" fmla="*/ 93 w 1748994"/>
              <a:gd name="connsiteY0" fmla="*/ 2450237 h 2450237"/>
              <a:gd name="connsiteX1" fmla="*/ 8971 w 1748994"/>
              <a:gd name="connsiteY1" fmla="*/ 1429305 h 2450237"/>
              <a:gd name="connsiteX2" fmla="*/ 44481 w 1748994"/>
              <a:gd name="connsiteY2" fmla="*/ 1447060 h 2450237"/>
              <a:gd name="connsiteX3" fmla="*/ 88870 w 1748994"/>
              <a:gd name="connsiteY3" fmla="*/ 1482571 h 2450237"/>
              <a:gd name="connsiteX4" fmla="*/ 115503 w 1748994"/>
              <a:gd name="connsiteY4" fmla="*/ 1615736 h 2450237"/>
              <a:gd name="connsiteX5" fmla="*/ 133258 w 1748994"/>
              <a:gd name="connsiteY5" fmla="*/ 1722268 h 2450237"/>
              <a:gd name="connsiteX6" fmla="*/ 159891 w 1748994"/>
              <a:gd name="connsiteY6" fmla="*/ 1864311 h 2450237"/>
              <a:gd name="connsiteX7" fmla="*/ 177647 w 1748994"/>
              <a:gd name="connsiteY7" fmla="*/ 2006353 h 2450237"/>
              <a:gd name="connsiteX8" fmla="*/ 195402 w 1748994"/>
              <a:gd name="connsiteY8" fmla="*/ 2032986 h 2450237"/>
              <a:gd name="connsiteX9" fmla="*/ 213157 w 1748994"/>
              <a:gd name="connsiteY9" fmla="*/ 2112886 h 2450237"/>
              <a:gd name="connsiteX10" fmla="*/ 230913 w 1748994"/>
              <a:gd name="connsiteY10" fmla="*/ 2183907 h 2450237"/>
              <a:gd name="connsiteX11" fmla="*/ 248668 w 1748994"/>
              <a:gd name="connsiteY11" fmla="*/ 2050742 h 2450237"/>
              <a:gd name="connsiteX12" fmla="*/ 239790 w 1748994"/>
              <a:gd name="connsiteY12" fmla="*/ 1606858 h 2450237"/>
              <a:gd name="connsiteX13" fmla="*/ 230913 w 1748994"/>
              <a:gd name="connsiteY13" fmla="*/ 1491449 h 2450237"/>
              <a:gd name="connsiteX14" fmla="*/ 222035 w 1748994"/>
              <a:gd name="connsiteY14" fmla="*/ 1305018 h 2450237"/>
              <a:gd name="connsiteX15" fmla="*/ 230913 w 1748994"/>
              <a:gd name="connsiteY15" fmla="*/ 541538 h 2450237"/>
              <a:gd name="connsiteX16" fmla="*/ 257546 w 1748994"/>
              <a:gd name="connsiteY16" fmla="*/ 372862 h 2450237"/>
              <a:gd name="connsiteX17" fmla="*/ 284179 w 1748994"/>
              <a:gd name="connsiteY17" fmla="*/ 319596 h 2450237"/>
              <a:gd name="connsiteX18" fmla="*/ 346322 w 1748994"/>
              <a:gd name="connsiteY18" fmla="*/ 301841 h 2450237"/>
              <a:gd name="connsiteX19" fmla="*/ 390711 w 1748994"/>
              <a:gd name="connsiteY19" fmla="*/ 310719 h 2450237"/>
              <a:gd name="connsiteX20" fmla="*/ 417344 w 1748994"/>
              <a:gd name="connsiteY20" fmla="*/ 363985 h 2450237"/>
              <a:gd name="connsiteX21" fmla="*/ 435099 w 1748994"/>
              <a:gd name="connsiteY21" fmla="*/ 390618 h 2450237"/>
              <a:gd name="connsiteX22" fmla="*/ 461732 w 1748994"/>
              <a:gd name="connsiteY22" fmla="*/ 488272 h 2450237"/>
              <a:gd name="connsiteX23" fmla="*/ 479487 w 1748994"/>
              <a:gd name="connsiteY23" fmla="*/ 603682 h 2450237"/>
              <a:gd name="connsiteX24" fmla="*/ 488365 w 1748994"/>
              <a:gd name="connsiteY24" fmla="*/ 692458 h 2450237"/>
              <a:gd name="connsiteX25" fmla="*/ 497243 w 1748994"/>
              <a:gd name="connsiteY25" fmla="*/ 1393794 h 2450237"/>
              <a:gd name="connsiteX26" fmla="*/ 506120 w 1748994"/>
              <a:gd name="connsiteY26" fmla="*/ 1464816 h 2450237"/>
              <a:gd name="connsiteX27" fmla="*/ 523876 w 1748994"/>
              <a:gd name="connsiteY27" fmla="*/ 1571348 h 2450237"/>
              <a:gd name="connsiteX28" fmla="*/ 532753 w 1748994"/>
              <a:gd name="connsiteY28" fmla="*/ 1633491 h 2450237"/>
              <a:gd name="connsiteX29" fmla="*/ 550509 w 1748994"/>
              <a:gd name="connsiteY29" fmla="*/ 1731146 h 2450237"/>
              <a:gd name="connsiteX30" fmla="*/ 568264 w 1748994"/>
              <a:gd name="connsiteY30" fmla="*/ 1802167 h 2450237"/>
              <a:gd name="connsiteX31" fmla="*/ 586019 w 1748994"/>
              <a:gd name="connsiteY31" fmla="*/ 1828800 h 2450237"/>
              <a:gd name="connsiteX32" fmla="*/ 648163 w 1748994"/>
              <a:gd name="connsiteY32" fmla="*/ 1882066 h 2450237"/>
              <a:gd name="connsiteX33" fmla="*/ 674796 w 1748994"/>
              <a:gd name="connsiteY33" fmla="*/ 1917577 h 2450237"/>
              <a:gd name="connsiteX34" fmla="*/ 710307 w 1748994"/>
              <a:gd name="connsiteY34" fmla="*/ 1970843 h 2450237"/>
              <a:gd name="connsiteX35" fmla="*/ 728062 w 1748994"/>
              <a:gd name="connsiteY35" fmla="*/ 1997476 h 2450237"/>
              <a:gd name="connsiteX36" fmla="*/ 754695 w 1748994"/>
              <a:gd name="connsiteY36" fmla="*/ 2032986 h 2450237"/>
              <a:gd name="connsiteX37" fmla="*/ 790206 w 1748994"/>
              <a:gd name="connsiteY37" fmla="*/ 2077375 h 2450237"/>
              <a:gd name="connsiteX38" fmla="*/ 807961 w 1748994"/>
              <a:gd name="connsiteY38" fmla="*/ 2059619 h 2450237"/>
              <a:gd name="connsiteX39" fmla="*/ 790206 w 1748994"/>
              <a:gd name="connsiteY39" fmla="*/ 1926454 h 2450237"/>
              <a:gd name="connsiteX40" fmla="*/ 772450 w 1748994"/>
              <a:gd name="connsiteY40" fmla="*/ 1855433 h 2450237"/>
              <a:gd name="connsiteX41" fmla="*/ 754695 w 1748994"/>
              <a:gd name="connsiteY41" fmla="*/ 1669002 h 2450237"/>
              <a:gd name="connsiteX42" fmla="*/ 745817 w 1748994"/>
              <a:gd name="connsiteY42" fmla="*/ 1553592 h 2450237"/>
              <a:gd name="connsiteX43" fmla="*/ 728062 w 1748994"/>
              <a:gd name="connsiteY43" fmla="*/ 1367161 h 2450237"/>
              <a:gd name="connsiteX44" fmla="*/ 719184 w 1748994"/>
              <a:gd name="connsiteY44" fmla="*/ 1260629 h 2450237"/>
              <a:gd name="connsiteX45" fmla="*/ 745817 w 1748994"/>
              <a:gd name="connsiteY45" fmla="*/ 994299 h 2450237"/>
              <a:gd name="connsiteX46" fmla="*/ 781328 w 1748994"/>
              <a:gd name="connsiteY46" fmla="*/ 790112 h 2450237"/>
              <a:gd name="connsiteX47" fmla="*/ 719184 w 1748994"/>
              <a:gd name="connsiteY47" fmla="*/ 248575 h 2450237"/>
              <a:gd name="connsiteX48" fmla="*/ 736940 w 1748994"/>
              <a:gd name="connsiteY48" fmla="*/ 150920 h 2450237"/>
              <a:gd name="connsiteX49" fmla="*/ 745817 w 1748994"/>
              <a:gd name="connsiteY49" fmla="*/ 97654 h 2450237"/>
              <a:gd name="connsiteX50" fmla="*/ 754695 w 1748994"/>
              <a:gd name="connsiteY50" fmla="*/ 62144 h 2450237"/>
              <a:gd name="connsiteX51" fmla="*/ 763573 w 1748994"/>
              <a:gd name="connsiteY51" fmla="*/ 17755 h 2450237"/>
              <a:gd name="connsiteX52" fmla="*/ 1003270 w 1748994"/>
              <a:gd name="connsiteY52" fmla="*/ 204186 h 2450237"/>
              <a:gd name="connsiteX53" fmla="*/ 1296232 w 1748994"/>
              <a:gd name="connsiteY53" fmla="*/ 745724 h 2450237"/>
              <a:gd name="connsiteX54" fmla="*/ 1500419 w 1748994"/>
              <a:gd name="connsiteY54" fmla="*/ 1162975 h 2450237"/>
              <a:gd name="connsiteX55" fmla="*/ 1748994 w 1748994"/>
              <a:gd name="connsiteY55" fmla="*/ 0 h 2450237"/>
              <a:gd name="connsiteX0" fmla="*/ 93 w 1748994"/>
              <a:gd name="connsiteY0" fmla="*/ 2450237 h 2450237"/>
              <a:gd name="connsiteX1" fmla="*/ 8971 w 1748994"/>
              <a:gd name="connsiteY1" fmla="*/ 1429305 h 2450237"/>
              <a:gd name="connsiteX2" fmla="*/ 44481 w 1748994"/>
              <a:gd name="connsiteY2" fmla="*/ 1447060 h 2450237"/>
              <a:gd name="connsiteX3" fmla="*/ 88870 w 1748994"/>
              <a:gd name="connsiteY3" fmla="*/ 1482571 h 2450237"/>
              <a:gd name="connsiteX4" fmla="*/ 115503 w 1748994"/>
              <a:gd name="connsiteY4" fmla="*/ 1615736 h 2450237"/>
              <a:gd name="connsiteX5" fmla="*/ 133258 w 1748994"/>
              <a:gd name="connsiteY5" fmla="*/ 1722268 h 2450237"/>
              <a:gd name="connsiteX6" fmla="*/ 159891 w 1748994"/>
              <a:gd name="connsiteY6" fmla="*/ 1864311 h 2450237"/>
              <a:gd name="connsiteX7" fmla="*/ 177647 w 1748994"/>
              <a:gd name="connsiteY7" fmla="*/ 2006353 h 2450237"/>
              <a:gd name="connsiteX8" fmla="*/ 195402 w 1748994"/>
              <a:gd name="connsiteY8" fmla="*/ 2032986 h 2450237"/>
              <a:gd name="connsiteX9" fmla="*/ 213157 w 1748994"/>
              <a:gd name="connsiteY9" fmla="*/ 2112886 h 2450237"/>
              <a:gd name="connsiteX10" fmla="*/ 230913 w 1748994"/>
              <a:gd name="connsiteY10" fmla="*/ 2183907 h 2450237"/>
              <a:gd name="connsiteX11" fmla="*/ 248668 w 1748994"/>
              <a:gd name="connsiteY11" fmla="*/ 2050742 h 2450237"/>
              <a:gd name="connsiteX12" fmla="*/ 239790 w 1748994"/>
              <a:gd name="connsiteY12" fmla="*/ 1606858 h 2450237"/>
              <a:gd name="connsiteX13" fmla="*/ 230913 w 1748994"/>
              <a:gd name="connsiteY13" fmla="*/ 1491449 h 2450237"/>
              <a:gd name="connsiteX14" fmla="*/ 222035 w 1748994"/>
              <a:gd name="connsiteY14" fmla="*/ 1305018 h 2450237"/>
              <a:gd name="connsiteX15" fmla="*/ 230913 w 1748994"/>
              <a:gd name="connsiteY15" fmla="*/ 541538 h 2450237"/>
              <a:gd name="connsiteX16" fmla="*/ 257546 w 1748994"/>
              <a:gd name="connsiteY16" fmla="*/ 372862 h 2450237"/>
              <a:gd name="connsiteX17" fmla="*/ 284179 w 1748994"/>
              <a:gd name="connsiteY17" fmla="*/ 319596 h 2450237"/>
              <a:gd name="connsiteX18" fmla="*/ 346322 w 1748994"/>
              <a:gd name="connsiteY18" fmla="*/ 301841 h 2450237"/>
              <a:gd name="connsiteX19" fmla="*/ 390711 w 1748994"/>
              <a:gd name="connsiteY19" fmla="*/ 310719 h 2450237"/>
              <a:gd name="connsiteX20" fmla="*/ 417344 w 1748994"/>
              <a:gd name="connsiteY20" fmla="*/ 363985 h 2450237"/>
              <a:gd name="connsiteX21" fmla="*/ 435099 w 1748994"/>
              <a:gd name="connsiteY21" fmla="*/ 390618 h 2450237"/>
              <a:gd name="connsiteX22" fmla="*/ 461732 w 1748994"/>
              <a:gd name="connsiteY22" fmla="*/ 488272 h 2450237"/>
              <a:gd name="connsiteX23" fmla="*/ 479487 w 1748994"/>
              <a:gd name="connsiteY23" fmla="*/ 603682 h 2450237"/>
              <a:gd name="connsiteX24" fmla="*/ 488365 w 1748994"/>
              <a:gd name="connsiteY24" fmla="*/ 692458 h 2450237"/>
              <a:gd name="connsiteX25" fmla="*/ 497243 w 1748994"/>
              <a:gd name="connsiteY25" fmla="*/ 1393794 h 2450237"/>
              <a:gd name="connsiteX26" fmla="*/ 506120 w 1748994"/>
              <a:gd name="connsiteY26" fmla="*/ 1464816 h 2450237"/>
              <a:gd name="connsiteX27" fmla="*/ 523876 w 1748994"/>
              <a:gd name="connsiteY27" fmla="*/ 1571348 h 2450237"/>
              <a:gd name="connsiteX28" fmla="*/ 532753 w 1748994"/>
              <a:gd name="connsiteY28" fmla="*/ 1633491 h 2450237"/>
              <a:gd name="connsiteX29" fmla="*/ 550509 w 1748994"/>
              <a:gd name="connsiteY29" fmla="*/ 1731146 h 2450237"/>
              <a:gd name="connsiteX30" fmla="*/ 568264 w 1748994"/>
              <a:gd name="connsiteY30" fmla="*/ 1802167 h 2450237"/>
              <a:gd name="connsiteX31" fmla="*/ 586019 w 1748994"/>
              <a:gd name="connsiteY31" fmla="*/ 1828800 h 2450237"/>
              <a:gd name="connsiteX32" fmla="*/ 648163 w 1748994"/>
              <a:gd name="connsiteY32" fmla="*/ 1882066 h 2450237"/>
              <a:gd name="connsiteX33" fmla="*/ 674796 w 1748994"/>
              <a:gd name="connsiteY33" fmla="*/ 1917577 h 2450237"/>
              <a:gd name="connsiteX34" fmla="*/ 710307 w 1748994"/>
              <a:gd name="connsiteY34" fmla="*/ 1970843 h 2450237"/>
              <a:gd name="connsiteX35" fmla="*/ 728062 w 1748994"/>
              <a:gd name="connsiteY35" fmla="*/ 1997476 h 2450237"/>
              <a:gd name="connsiteX36" fmla="*/ 754695 w 1748994"/>
              <a:gd name="connsiteY36" fmla="*/ 2032986 h 2450237"/>
              <a:gd name="connsiteX37" fmla="*/ 790206 w 1748994"/>
              <a:gd name="connsiteY37" fmla="*/ 2077375 h 2450237"/>
              <a:gd name="connsiteX38" fmla="*/ 807961 w 1748994"/>
              <a:gd name="connsiteY38" fmla="*/ 2059619 h 2450237"/>
              <a:gd name="connsiteX39" fmla="*/ 790206 w 1748994"/>
              <a:gd name="connsiteY39" fmla="*/ 1926454 h 2450237"/>
              <a:gd name="connsiteX40" fmla="*/ 772450 w 1748994"/>
              <a:gd name="connsiteY40" fmla="*/ 1855433 h 2450237"/>
              <a:gd name="connsiteX41" fmla="*/ 754695 w 1748994"/>
              <a:gd name="connsiteY41" fmla="*/ 1669002 h 2450237"/>
              <a:gd name="connsiteX42" fmla="*/ 745817 w 1748994"/>
              <a:gd name="connsiteY42" fmla="*/ 1553592 h 2450237"/>
              <a:gd name="connsiteX43" fmla="*/ 728062 w 1748994"/>
              <a:gd name="connsiteY43" fmla="*/ 1367161 h 2450237"/>
              <a:gd name="connsiteX44" fmla="*/ 719184 w 1748994"/>
              <a:gd name="connsiteY44" fmla="*/ 1260629 h 2450237"/>
              <a:gd name="connsiteX45" fmla="*/ 745817 w 1748994"/>
              <a:gd name="connsiteY45" fmla="*/ 994299 h 2450237"/>
              <a:gd name="connsiteX46" fmla="*/ 781328 w 1748994"/>
              <a:gd name="connsiteY46" fmla="*/ 790112 h 2450237"/>
              <a:gd name="connsiteX47" fmla="*/ 719184 w 1748994"/>
              <a:gd name="connsiteY47" fmla="*/ 248575 h 2450237"/>
              <a:gd name="connsiteX48" fmla="*/ 736940 w 1748994"/>
              <a:gd name="connsiteY48" fmla="*/ 150920 h 2450237"/>
              <a:gd name="connsiteX49" fmla="*/ 745817 w 1748994"/>
              <a:gd name="connsiteY49" fmla="*/ 97654 h 2450237"/>
              <a:gd name="connsiteX50" fmla="*/ 754695 w 1748994"/>
              <a:gd name="connsiteY50" fmla="*/ 62144 h 2450237"/>
              <a:gd name="connsiteX51" fmla="*/ 763573 w 1748994"/>
              <a:gd name="connsiteY51" fmla="*/ 17755 h 2450237"/>
              <a:gd name="connsiteX52" fmla="*/ 1003270 w 1748994"/>
              <a:gd name="connsiteY52" fmla="*/ 204186 h 2450237"/>
              <a:gd name="connsiteX53" fmla="*/ 1296232 w 1748994"/>
              <a:gd name="connsiteY53" fmla="*/ 745724 h 2450237"/>
              <a:gd name="connsiteX54" fmla="*/ 1606951 w 1748994"/>
              <a:gd name="connsiteY54" fmla="*/ 1118587 h 2450237"/>
              <a:gd name="connsiteX55" fmla="*/ 1748994 w 1748994"/>
              <a:gd name="connsiteY55" fmla="*/ 0 h 2450237"/>
              <a:gd name="connsiteX0" fmla="*/ 93 w 2246144"/>
              <a:gd name="connsiteY0" fmla="*/ 2438457 h 2438457"/>
              <a:gd name="connsiteX1" fmla="*/ 8971 w 2246144"/>
              <a:gd name="connsiteY1" fmla="*/ 1417525 h 2438457"/>
              <a:gd name="connsiteX2" fmla="*/ 44481 w 2246144"/>
              <a:gd name="connsiteY2" fmla="*/ 1435280 h 2438457"/>
              <a:gd name="connsiteX3" fmla="*/ 88870 w 2246144"/>
              <a:gd name="connsiteY3" fmla="*/ 1470791 h 2438457"/>
              <a:gd name="connsiteX4" fmla="*/ 115503 w 2246144"/>
              <a:gd name="connsiteY4" fmla="*/ 1603956 h 2438457"/>
              <a:gd name="connsiteX5" fmla="*/ 133258 w 2246144"/>
              <a:gd name="connsiteY5" fmla="*/ 1710488 h 2438457"/>
              <a:gd name="connsiteX6" fmla="*/ 159891 w 2246144"/>
              <a:gd name="connsiteY6" fmla="*/ 1852531 h 2438457"/>
              <a:gd name="connsiteX7" fmla="*/ 177647 w 2246144"/>
              <a:gd name="connsiteY7" fmla="*/ 1994573 h 2438457"/>
              <a:gd name="connsiteX8" fmla="*/ 195402 w 2246144"/>
              <a:gd name="connsiteY8" fmla="*/ 2021206 h 2438457"/>
              <a:gd name="connsiteX9" fmla="*/ 213157 w 2246144"/>
              <a:gd name="connsiteY9" fmla="*/ 2101106 h 2438457"/>
              <a:gd name="connsiteX10" fmla="*/ 230913 w 2246144"/>
              <a:gd name="connsiteY10" fmla="*/ 2172127 h 2438457"/>
              <a:gd name="connsiteX11" fmla="*/ 248668 w 2246144"/>
              <a:gd name="connsiteY11" fmla="*/ 2038962 h 2438457"/>
              <a:gd name="connsiteX12" fmla="*/ 239790 w 2246144"/>
              <a:gd name="connsiteY12" fmla="*/ 1595078 h 2438457"/>
              <a:gd name="connsiteX13" fmla="*/ 230913 w 2246144"/>
              <a:gd name="connsiteY13" fmla="*/ 1479669 h 2438457"/>
              <a:gd name="connsiteX14" fmla="*/ 222035 w 2246144"/>
              <a:gd name="connsiteY14" fmla="*/ 1293238 h 2438457"/>
              <a:gd name="connsiteX15" fmla="*/ 230913 w 2246144"/>
              <a:gd name="connsiteY15" fmla="*/ 529758 h 2438457"/>
              <a:gd name="connsiteX16" fmla="*/ 257546 w 2246144"/>
              <a:gd name="connsiteY16" fmla="*/ 361082 h 2438457"/>
              <a:gd name="connsiteX17" fmla="*/ 284179 w 2246144"/>
              <a:gd name="connsiteY17" fmla="*/ 307816 h 2438457"/>
              <a:gd name="connsiteX18" fmla="*/ 346322 w 2246144"/>
              <a:gd name="connsiteY18" fmla="*/ 290061 h 2438457"/>
              <a:gd name="connsiteX19" fmla="*/ 390711 w 2246144"/>
              <a:gd name="connsiteY19" fmla="*/ 298939 h 2438457"/>
              <a:gd name="connsiteX20" fmla="*/ 417344 w 2246144"/>
              <a:gd name="connsiteY20" fmla="*/ 352205 h 2438457"/>
              <a:gd name="connsiteX21" fmla="*/ 435099 w 2246144"/>
              <a:gd name="connsiteY21" fmla="*/ 378838 h 2438457"/>
              <a:gd name="connsiteX22" fmla="*/ 461732 w 2246144"/>
              <a:gd name="connsiteY22" fmla="*/ 476492 h 2438457"/>
              <a:gd name="connsiteX23" fmla="*/ 479487 w 2246144"/>
              <a:gd name="connsiteY23" fmla="*/ 591902 h 2438457"/>
              <a:gd name="connsiteX24" fmla="*/ 488365 w 2246144"/>
              <a:gd name="connsiteY24" fmla="*/ 680678 h 2438457"/>
              <a:gd name="connsiteX25" fmla="*/ 497243 w 2246144"/>
              <a:gd name="connsiteY25" fmla="*/ 1382014 h 2438457"/>
              <a:gd name="connsiteX26" fmla="*/ 506120 w 2246144"/>
              <a:gd name="connsiteY26" fmla="*/ 1453036 h 2438457"/>
              <a:gd name="connsiteX27" fmla="*/ 523876 w 2246144"/>
              <a:gd name="connsiteY27" fmla="*/ 1559568 h 2438457"/>
              <a:gd name="connsiteX28" fmla="*/ 532753 w 2246144"/>
              <a:gd name="connsiteY28" fmla="*/ 1621711 h 2438457"/>
              <a:gd name="connsiteX29" fmla="*/ 550509 w 2246144"/>
              <a:gd name="connsiteY29" fmla="*/ 1719366 h 2438457"/>
              <a:gd name="connsiteX30" fmla="*/ 568264 w 2246144"/>
              <a:gd name="connsiteY30" fmla="*/ 1790387 h 2438457"/>
              <a:gd name="connsiteX31" fmla="*/ 586019 w 2246144"/>
              <a:gd name="connsiteY31" fmla="*/ 1817020 h 2438457"/>
              <a:gd name="connsiteX32" fmla="*/ 648163 w 2246144"/>
              <a:gd name="connsiteY32" fmla="*/ 1870286 h 2438457"/>
              <a:gd name="connsiteX33" fmla="*/ 674796 w 2246144"/>
              <a:gd name="connsiteY33" fmla="*/ 1905797 h 2438457"/>
              <a:gd name="connsiteX34" fmla="*/ 710307 w 2246144"/>
              <a:gd name="connsiteY34" fmla="*/ 1959063 h 2438457"/>
              <a:gd name="connsiteX35" fmla="*/ 728062 w 2246144"/>
              <a:gd name="connsiteY35" fmla="*/ 1985696 h 2438457"/>
              <a:gd name="connsiteX36" fmla="*/ 754695 w 2246144"/>
              <a:gd name="connsiteY36" fmla="*/ 2021206 h 2438457"/>
              <a:gd name="connsiteX37" fmla="*/ 790206 w 2246144"/>
              <a:gd name="connsiteY37" fmla="*/ 2065595 h 2438457"/>
              <a:gd name="connsiteX38" fmla="*/ 807961 w 2246144"/>
              <a:gd name="connsiteY38" fmla="*/ 2047839 h 2438457"/>
              <a:gd name="connsiteX39" fmla="*/ 790206 w 2246144"/>
              <a:gd name="connsiteY39" fmla="*/ 1914674 h 2438457"/>
              <a:gd name="connsiteX40" fmla="*/ 772450 w 2246144"/>
              <a:gd name="connsiteY40" fmla="*/ 1843653 h 2438457"/>
              <a:gd name="connsiteX41" fmla="*/ 754695 w 2246144"/>
              <a:gd name="connsiteY41" fmla="*/ 1657222 h 2438457"/>
              <a:gd name="connsiteX42" fmla="*/ 745817 w 2246144"/>
              <a:gd name="connsiteY42" fmla="*/ 1541812 h 2438457"/>
              <a:gd name="connsiteX43" fmla="*/ 728062 w 2246144"/>
              <a:gd name="connsiteY43" fmla="*/ 1355381 h 2438457"/>
              <a:gd name="connsiteX44" fmla="*/ 719184 w 2246144"/>
              <a:gd name="connsiteY44" fmla="*/ 1248849 h 2438457"/>
              <a:gd name="connsiteX45" fmla="*/ 745817 w 2246144"/>
              <a:gd name="connsiteY45" fmla="*/ 982519 h 2438457"/>
              <a:gd name="connsiteX46" fmla="*/ 781328 w 2246144"/>
              <a:gd name="connsiteY46" fmla="*/ 778332 h 2438457"/>
              <a:gd name="connsiteX47" fmla="*/ 719184 w 2246144"/>
              <a:gd name="connsiteY47" fmla="*/ 236795 h 2438457"/>
              <a:gd name="connsiteX48" fmla="*/ 736940 w 2246144"/>
              <a:gd name="connsiteY48" fmla="*/ 139140 h 2438457"/>
              <a:gd name="connsiteX49" fmla="*/ 745817 w 2246144"/>
              <a:gd name="connsiteY49" fmla="*/ 85874 h 2438457"/>
              <a:gd name="connsiteX50" fmla="*/ 754695 w 2246144"/>
              <a:gd name="connsiteY50" fmla="*/ 50364 h 2438457"/>
              <a:gd name="connsiteX51" fmla="*/ 763573 w 2246144"/>
              <a:gd name="connsiteY51" fmla="*/ 5975 h 2438457"/>
              <a:gd name="connsiteX52" fmla="*/ 1003270 w 2246144"/>
              <a:gd name="connsiteY52" fmla="*/ 192406 h 2438457"/>
              <a:gd name="connsiteX53" fmla="*/ 1296232 w 2246144"/>
              <a:gd name="connsiteY53" fmla="*/ 733944 h 2438457"/>
              <a:gd name="connsiteX54" fmla="*/ 1606951 w 2246144"/>
              <a:gd name="connsiteY54" fmla="*/ 1106807 h 2438457"/>
              <a:gd name="connsiteX55" fmla="*/ 2246144 w 2246144"/>
              <a:gd name="connsiteY55" fmla="*/ 902620 h 2438457"/>
              <a:gd name="connsiteX0" fmla="*/ 93 w 2246144"/>
              <a:gd name="connsiteY0" fmla="*/ 2438457 h 2438457"/>
              <a:gd name="connsiteX1" fmla="*/ 8971 w 2246144"/>
              <a:gd name="connsiteY1" fmla="*/ 1417525 h 2438457"/>
              <a:gd name="connsiteX2" fmla="*/ 44481 w 2246144"/>
              <a:gd name="connsiteY2" fmla="*/ 1435280 h 2438457"/>
              <a:gd name="connsiteX3" fmla="*/ 88870 w 2246144"/>
              <a:gd name="connsiteY3" fmla="*/ 1470791 h 2438457"/>
              <a:gd name="connsiteX4" fmla="*/ 115503 w 2246144"/>
              <a:gd name="connsiteY4" fmla="*/ 1603956 h 2438457"/>
              <a:gd name="connsiteX5" fmla="*/ 133258 w 2246144"/>
              <a:gd name="connsiteY5" fmla="*/ 1710488 h 2438457"/>
              <a:gd name="connsiteX6" fmla="*/ 159891 w 2246144"/>
              <a:gd name="connsiteY6" fmla="*/ 1852531 h 2438457"/>
              <a:gd name="connsiteX7" fmla="*/ 177647 w 2246144"/>
              <a:gd name="connsiteY7" fmla="*/ 1994573 h 2438457"/>
              <a:gd name="connsiteX8" fmla="*/ 195402 w 2246144"/>
              <a:gd name="connsiteY8" fmla="*/ 2021206 h 2438457"/>
              <a:gd name="connsiteX9" fmla="*/ 213157 w 2246144"/>
              <a:gd name="connsiteY9" fmla="*/ 2101106 h 2438457"/>
              <a:gd name="connsiteX10" fmla="*/ 230913 w 2246144"/>
              <a:gd name="connsiteY10" fmla="*/ 2172127 h 2438457"/>
              <a:gd name="connsiteX11" fmla="*/ 248668 w 2246144"/>
              <a:gd name="connsiteY11" fmla="*/ 2038962 h 2438457"/>
              <a:gd name="connsiteX12" fmla="*/ 239790 w 2246144"/>
              <a:gd name="connsiteY12" fmla="*/ 1595078 h 2438457"/>
              <a:gd name="connsiteX13" fmla="*/ 230913 w 2246144"/>
              <a:gd name="connsiteY13" fmla="*/ 1479669 h 2438457"/>
              <a:gd name="connsiteX14" fmla="*/ 222035 w 2246144"/>
              <a:gd name="connsiteY14" fmla="*/ 1293238 h 2438457"/>
              <a:gd name="connsiteX15" fmla="*/ 230913 w 2246144"/>
              <a:gd name="connsiteY15" fmla="*/ 529758 h 2438457"/>
              <a:gd name="connsiteX16" fmla="*/ 257546 w 2246144"/>
              <a:gd name="connsiteY16" fmla="*/ 361082 h 2438457"/>
              <a:gd name="connsiteX17" fmla="*/ 284179 w 2246144"/>
              <a:gd name="connsiteY17" fmla="*/ 307816 h 2438457"/>
              <a:gd name="connsiteX18" fmla="*/ 346322 w 2246144"/>
              <a:gd name="connsiteY18" fmla="*/ 290061 h 2438457"/>
              <a:gd name="connsiteX19" fmla="*/ 390711 w 2246144"/>
              <a:gd name="connsiteY19" fmla="*/ 298939 h 2438457"/>
              <a:gd name="connsiteX20" fmla="*/ 417344 w 2246144"/>
              <a:gd name="connsiteY20" fmla="*/ 352205 h 2438457"/>
              <a:gd name="connsiteX21" fmla="*/ 435099 w 2246144"/>
              <a:gd name="connsiteY21" fmla="*/ 378838 h 2438457"/>
              <a:gd name="connsiteX22" fmla="*/ 461732 w 2246144"/>
              <a:gd name="connsiteY22" fmla="*/ 476492 h 2438457"/>
              <a:gd name="connsiteX23" fmla="*/ 479487 w 2246144"/>
              <a:gd name="connsiteY23" fmla="*/ 591902 h 2438457"/>
              <a:gd name="connsiteX24" fmla="*/ 488365 w 2246144"/>
              <a:gd name="connsiteY24" fmla="*/ 680678 h 2438457"/>
              <a:gd name="connsiteX25" fmla="*/ 497243 w 2246144"/>
              <a:gd name="connsiteY25" fmla="*/ 1382014 h 2438457"/>
              <a:gd name="connsiteX26" fmla="*/ 506120 w 2246144"/>
              <a:gd name="connsiteY26" fmla="*/ 1453036 h 2438457"/>
              <a:gd name="connsiteX27" fmla="*/ 523876 w 2246144"/>
              <a:gd name="connsiteY27" fmla="*/ 1559568 h 2438457"/>
              <a:gd name="connsiteX28" fmla="*/ 532753 w 2246144"/>
              <a:gd name="connsiteY28" fmla="*/ 1621711 h 2438457"/>
              <a:gd name="connsiteX29" fmla="*/ 550509 w 2246144"/>
              <a:gd name="connsiteY29" fmla="*/ 1719366 h 2438457"/>
              <a:gd name="connsiteX30" fmla="*/ 568264 w 2246144"/>
              <a:gd name="connsiteY30" fmla="*/ 1790387 h 2438457"/>
              <a:gd name="connsiteX31" fmla="*/ 586019 w 2246144"/>
              <a:gd name="connsiteY31" fmla="*/ 1817020 h 2438457"/>
              <a:gd name="connsiteX32" fmla="*/ 648163 w 2246144"/>
              <a:gd name="connsiteY32" fmla="*/ 1870286 h 2438457"/>
              <a:gd name="connsiteX33" fmla="*/ 674796 w 2246144"/>
              <a:gd name="connsiteY33" fmla="*/ 1905797 h 2438457"/>
              <a:gd name="connsiteX34" fmla="*/ 710307 w 2246144"/>
              <a:gd name="connsiteY34" fmla="*/ 1959063 h 2438457"/>
              <a:gd name="connsiteX35" fmla="*/ 728062 w 2246144"/>
              <a:gd name="connsiteY35" fmla="*/ 1985696 h 2438457"/>
              <a:gd name="connsiteX36" fmla="*/ 754695 w 2246144"/>
              <a:gd name="connsiteY36" fmla="*/ 2021206 h 2438457"/>
              <a:gd name="connsiteX37" fmla="*/ 790206 w 2246144"/>
              <a:gd name="connsiteY37" fmla="*/ 2065595 h 2438457"/>
              <a:gd name="connsiteX38" fmla="*/ 807961 w 2246144"/>
              <a:gd name="connsiteY38" fmla="*/ 2047839 h 2438457"/>
              <a:gd name="connsiteX39" fmla="*/ 790206 w 2246144"/>
              <a:gd name="connsiteY39" fmla="*/ 1914674 h 2438457"/>
              <a:gd name="connsiteX40" fmla="*/ 772450 w 2246144"/>
              <a:gd name="connsiteY40" fmla="*/ 1843653 h 2438457"/>
              <a:gd name="connsiteX41" fmla="*/ 754695 w 2246144"/>
              <a:gd name="connsiteY41" fmla="*/ 1657222 h 2438457"/>
              <a:gd name="connsiteX42" fmla="*/ 745817 w 2246144"/>
              <a:gd name="connsiteY42" fmla="*/ 1541812 h 2438457"/>
              <a:gd name="connsiteX43" fmla="*/ 728062 w 2246144"/>
              <a:gd name="connsiteY43" fmla="*/ 1355381 h 2438457"/>
              <a:gd name="connsiteX44" fmla="*/ 719184 w 2246144"/>
              <a:gd name="connsiteY44" fmla="*/ 1248849 h 2438457"/>
              <a:gd name="connsiteX45" fmla="*/ 745817 w 2246144"/>
              <a:gd name="connsiteY45" fmla="*/ 982519 h 2438457"/>
              <a:gd name="connsiteX46" fmla="*/ 781328 w 2246144"/>
              <a:gd name="connsiteY46" fmla="*/ 778332 h 2438457"/>
              <a:gd name="connsiteX47" fmla="*/ 719184 w 2246144"/>
              <a:gd name="connsiteY47" fmla="*/ 236795 h 2438457"/>
              <a:gd name="connsiteX48" fmla="*/ 736940 w 2246144"/>
              <a:gd name="connsiteY48" fmla="*/ 139140 h 2438457"/>
              <a:gd name="connsiteX49" fmla="*/ 745817 w 2246144"/>
              <a:gd name="connsiteY49" fmla="*/ 85874 h 2438457"/>
              <a:gd name="connsiteX50" fmla="*/ 754695 w 2246144"/>
              <a:gd name="connsiteY50" fmla="*/ 50364 h 2438457"/>
              <a:gd name="connsiteX51" fmla="*/ 763573 w 2246144"/>
              <a:gd name="connsiteY51" fmla="*/ 5975 h 2438457"/>
              <a:gd name="connsiteX52" fmla="*/ 1003270 w 2246144"/>
              <a:gd name="connsiteY52" fmla="*/ 192406 h 2438457"/>
              <a:gd name="connsiteX53" fmla="*/ 1296232 w 2246144"/>
              <a:gd name="connsiteY53" fmla="*/ 733944 h 2438457"/>
              <a:gd name="connsiteX54" fmla="*/ 1828893 w 2246144"/>
              <a:gd name="connsiteY54" fmla="*/ 76997 h 2438457"/>
              <a:gd name="connsiteX55" fmla="*/ 2246144 w 2246144"/>
              <a:gd name="connsiteY55" fmla="*/ 902620 h 2438457"/>
              <a:gd name="connsiteX0" fmla="*/ 93 w 2246144"/>
              <a:gd name="connsiteY0" fmla="*/ 2438457 h 2438457"/>
              <a:gd name="connsiteX1" fmla="*/ 8971 w 2246144"/>
              <a:gd name="connsiteY1" fmla="*/ 1417525 h 2438457"/>
              <a:gd name="connsiteX2" fmla="*/ 44481 w 2246144"/>
              <a:gd name="connsiteY2" fmla="*/ 1435280 h 2438457"/>
              <a:gd name="connsiteX3" fmla="*/ 88870 w 2246144"/>
              <a:gd name="connsiteY3" fmla="*/ 1470791 h 2438457"/>
              <a:gd name="connsiteX4" fmla="*/ 115503 w 2246144"/>
              <a:gd name="connsiteY4" fmla="*/ 1603956 h 2438457"/>
              <a:gd name="connsiteX5" fmla="*/ 133258 w 2246144"/>
              <a:gd name="connsiteY5" fmla="*/ 1710488 h 2438457"/>
              <a:gd name="connsiteX6" fmla="*/ 159891 w 2246144"/>
              <a:gd name="connsiteY6" fmla="*/ 1852531 h 2438457"/>
              <a:gd name="connsiteX7" fmla="*/ 177647 w 2246144"/>
              <a:gd name="connsiteY7" fmla="*/ 1994573 h 2438457"/>
              <a:gd name="connsiteX8" fmla="*/ 195402 w 2246144"/>
              <a:gd name="connsiteY8" fmla="*/ 2021206 h 2438457"/>
              <a:gd name="connsiteX9" fmla="*/ 213157 w 2246144"/>
              <a:gd name="connsiteY9" fmla="*/ 2101106 h 2438457"/>
              <a:gd name="connsiteX10" fmla="*/ 230913 w 2246144"/>
              <a:gd name="connsiteY10" fmla="*/ 2172127 h 2438457"/>
              <a:gd name="connsiteX11" fmla="*/ 248668 w 2246144"/>
              <a:gd name="connsiteY11" fmla="*/ 2038962 h 2438457"/>
              <a:gd name="connsiteX12" fmla="*/ 239790 w 2246144"/>
              <a:gd name="connsiteY12" fmla="*/ 1595078 h 2438457"/>
              <a:gd name="connsiteX13" fmla="*/ 230913 w 2246144"/>
              <a:gd name="connsiteY13" fmla="*/ 1479669 h 2438457"/>
              <a:gd name="connsiteX14" fmla="*/ 222035 w 2246144"/>
              <a:gd name="connsiteY14" fmla="*/ 1293238 h 2438457"/>
              <a:gd name="connsiteX15" fmla="*/ 230913 w 2246144"/>
              <a:gd name="connsiteY15" fmla="*/ 529758 h 2438457"/>
              <a:gd name="connsiteX16" fmla="*/ 257546 w 2246144"/>
              <a:gd name="connsiteY16" fmla="*/ 361082 h 2438457"/>
              <a:gd name="connsiteX17" fmla="*/ 284179 w 2246144"/>
              <a:gd name="connsiteY17" fmla="*/ 307816 h 2438457"/>
              <a:gd name="connsiteX18" fmla="*/ 346322 w 2246144"/>
              <a:gd name="connsiteY18" fmla="*/ 290061 h 2438457"/>
              <a:gd name="connsiteX19" fmla="*/ 390711 w 2246144"/>
              <a:gd name="connsiteY19" fmla="*/ 298939 h 2438457"/>
              <a:gd name="connsiteX20" fmla="*/ 417344 w 2246144"/>
              <a:gd name="connsiteY20" fmla="*/ 352205 h 2438457"/>
              <a:gd name="connsiteX21" fmla="*/ 435099 w 2246144"/>
              <a:gd name="connsiteY21" fmla="*/ 378838 h 2438457"/>
              <a:gd name="connsiteX22" fmla="*/ 461732 w 2246144"/>
              <a:gd name="connsiteY22" fmla="*/ 476492 h 2438457"/>
              <a:gd name="connsiteX23" fmla="*/ 479487 w 2246144"/>
              <a:gd name="connsiteY23" fmla="*/ 591902 h 2438457"/>
              <a:gd name="connsiteX24" fmla="*/ 488365 w 2246144"/>
              <a:gd name="connsiteY24" fmla="*/ 680678 h 2438457"/>
              <a:gd name="connsiteX25" fmla="*/ 497243 w 2246144"/>
              <a:gd name="connsiteY25" fmla="*/ 1382014 h 2438457"/>
              <a:gd name="connsiteX26" fmla="*/ 506120 w 2246144"/>
              <a:gd name="connsiteY26" fmla="*/ 1453036 h 2438457"/>
              <a:gd name="connsiteX27" fmla="*/ 523876 w 2246144"/>
              <a:gd name="connsiteY27" fmla="*/ 1559568 h 2438457"/>
              <a:gd name="connsiteX28" fmla="*/ 532753 w 2246144"/>
              <a:gd name="connsiteY28" fmla="*/ 1621711 h 2438457"/>
              <a:gd name="connsiteX29" fmla="*/ 550509 w 2246144"/>
              <a:gd name="connsiteY29" fmla="*/ 1719366 h 2438457"/>
              <a:gd name="connsiteX30" fmla="*/ 568264 w 2246144"/>
              <a:gd name="connsiteY30" fmla="*/ 1790387 h 2438457"/>
              <a:gd name="connsiteX31" fmla="*/ 586019 w 2246144"/>
              <a:gd name="connsiteY31" fmla="*/ 1817020 h 2438457"/>
              <a:gd name="connsiteX32" fmla="*/ 648163 w 2246144"/>
              <a:gd name="connsiteY32" fmla="*/ 1870286 h 2438457"/>
              <a:gd name="connsiteX33" fmla="*/ 674796 w 2246144"/>
              <a:gd name="connsiteY33" fmla="*/ 1905797 h 2438457"/>
              <a:gd name="connsiteX34" fmla="*/ 710307 w 2246144"/>
              <a:gd name="connsiteY34" fmla="*/ 1959063 h 2438457"/>
              <a:gd name="connsiteX35" fmla="*/ 728062 w 2246144"/>
              <a:gd name="connsiteY35" fmla="*/ 1985696 h 2438457"/>
              <a:gd name="connsiteX36" fmla="*/ 754695 w 2246144"/>
              <a:gd name="connsiteY36" fmla="*/ 2021206 h 2438457"/>
              <a:gd name="connsiteX37" fmla="*/ 790206 w 2246144"/>
              <a:gd name="connsiteY37" fmla="*/ 2065595 h 2438457"/>
              <a:gd name="connsiteX38" fmla="*/ 807961 w 2246144"/>
              <a:gd name="connsiteY38" fmla="*/ 2047839 h 2438457"/>
              <a:gd name="connsiteX39" fmla="*/ 790206 w 2246144"/>
              <a:gd name="connsiteY39" fmla="*/ 1914674 h 2438457"/>
              <a:gd name="connsiteX40" fmla="*/ 772450 w 2246144"/>
              <a:gd name="connsiteY40" fmla="*/ 1843653 h 2438457"/>
              <a:gd name="connsiteX41" fmla="*/ 754695 w 2246144"/>
              <a:gd name="connsiteY41" fmla="*/ 1657222 h 2438457"/>
              <a:gd name="connsiteX42" fmla="*/ 745817 w 2246144"/>
              <a:gd name="connsiteY42" fmla="*/ 1541812 h 2438457"/>
              <a:gd name="connsiteX43" fmla="*/ 728062 w 2246144"/>
              <a:gd name="connsiteY43" fmla="*/ 1355381 h 2438457"/>
              <a:gd name="connsiteX44" fmla="*/ 719184 w 2246144"/>
              <a:gd name="connsiteY44" fmla="*/ 1248849 h 2438457"/>
              <a:gd name="connsiteX45" fmla="*/ 745817 w 2246144"/>
              <a:gd name="connsiteY45" fmla="*/ 982519 h 2438457"/>
              <a:gd name="connsiteX46" fmla="*/ 781328 w 2246144"/>
              <a:gd name="connsiteY46" fmla="*/ 778332 h 2438457"/>
              <a:gd name="connsiteX47" fmla="*/ 719184 w 2246144"/>
              <a:gd name="connsiteY47" fmla="*/ 236795 h 2438457"/>
              <a:gd name="connsiteX48" fmla="*/ 736940 w 2246144"/>
              <a:gd name="connsiteY48" fmla="*/ 139140 h 2438457"/>
              <a:gd name="connsiteX49" fmla="*/ 745817 w 2246144"/>
              <a:gd name="connsiteY49" fmla="*/ 85874 h 2438457"/>
              <a:gd name="connsiteX50" fmla="*/ 754695 w 2246144"/>
              <a:gd name="connsiteY50" fmla="*/ 50364 h 2438457"/>
              <a:gd name="connsiteX51" fmla="*/ 763573 w 2246144"/>
              <a:gd name="connsiteY51" fmla="*/ 5975 h 2438457"/>
              <a:gd name="connsiteX52" fmla="*/ 1003270 w 2246144"/>
              <a:gd name="connsiteY52" fmla="*/ 192406 h 2438457"/>
              <a:gd name="connsiteX53" fmla="*/ 1518174 w 2246144"/>
              <a:gd name="connsiteY53" fmla="*/ 662922 h 2438457"/>
              <a:gd name="connsiteX54" fmla="*/ 1828893 w 2246144"/>
              <a:gd name="connsiteY54" fmla="*/ 76997 h 2438457"/>
              <a:gd name="connsiteX55" fmla="*/ 2246144 w 2246144"/>
              <a:gd name="connsiteY55" fmla="*/ 902620 h 2438457"/>
              <a:gd name="connsiteX0" fmla="*/ 93 w 2246144"/>
              <a:gd name="connsiteY0" fmla="*/ 2473521 h 2473521"/>
              <a:gd name="connsiteX1" fmla="*/ 8971 w 2246144"/>
              <a:gd name="connsiteY1" fmla="*/ 1452589 h 2473521"/>
              <a:gd name="connsiteX2" fmla="*/ 44481 w 2246144"/>
              <a:gd name="connsiteY2" fmla="*/ 1470344 h 2473521"/>
              <a:gd name="connsiteX3" fmla="*/ 88870 w 2246144"/>
              <a:gd name="connsiteY3" fmla="*/ 1505855 h 2473521"/>
              <a:gd name="connsiteX4" fmla="*/ 115503 w 2246144"/>
              <a:gd name="connsiteY4" fmla="*/ 1639020 h 2473521"/>
              <a:gd name="connsiteX5" fmla="*/ 133258 w 2246144"/>
              <a:gd name="connsiteY5" fmla="*/ 1745552 h 2473521"/>
              <a:gd name="connsiteX6" fmla="*/ 159891 w 2246144"/>
              <a:gd name="connsiteY6" fmla="*/ 1887595 h 2473521"/>
              <a:gd name="connsiteX7" fmla="*/ 177647 w 2246144"/>
              <a:gd name="connsiteY7" fmla="*/ 2029637 h 2473521"/>
              <a:gd name="connsiteX8" fmla="*/ 195402 w 2246144"/>
              <a:gd name="connsiteY8" fmla="*/ 2056270 h 2473521"/>
              <a:gd name="connsiteX9" fmla="*/ 213157 w 2246144"/>
              <a:gd name="connsiteY9" fmla="*/ 2136170 h 2473521"/>
              <a:gd name="connsiteX10" fmla="*/ 230913 w 2246144"/>
              <a:gd name="connsiteY10" fmla="*/ 2207191 h 2473521"/>
              <a:gd name="connsiteX11" fmla="*/ 248668 w 2246144"/>
              <a:gd name="connsiteY11" fmla="*/ 2074026 h 2473521"/>
              <a:gd name="connsiteX12" fmla="*/ 239790 w 2246144"/>
              <a:gd name="connsiteY12" fmla="*/ 1630142 h 2473521"/>
              <a:gd name="connsiteX13" fmla="*/ 230913 w 2246144"/>
              <a:gd name="connsiteY13" fmla="*/ 1514733 h 2473521"/>
              <a:gd name="connsiteX14" fmla="*/ 222035 w 2246144"/>
              <a:gd name="connsiteY14" fmla="*/ 1328302 h 2473521"/>
              <a:gd name="connsiteX15" fmla="*/ 230913 w 2246144"/>
              <a:gd name="connsiteY15" fmla="*/ 564822 h 2473521"/>
              <a:gd name="connsiteX16" fmla="*/ 257546 w 2246144"/>
              <a:gd name="connsiteY16" fmla="*/ 396146 h 2473521"/>
              <a:gd name="connsiteX17" fmla="*/ 284179 w 2246144"/>
              <a:gd name="connsiteY17" fmla="*/ 342880 h 2473521"/>
              <a:gd name="connsiteX18" fmla="*/ 346322 w 2246144"/>
              <a:gd name="connsiteY18" fmla="*/ 325125 h 2473521"/>
              <a:gd name="connsiteX19" fmla="*/ 390711 w 2246144"/>
              <a:gd name="connsiteY19" fmla="*/ 334003 h 2473521"/>
              <a:gd name="connsiteX20" fmla="*/ 417344 w 2246144"/>
              <a:gd name="connsiteY20" fmla="*/ 387269 h 2473521"/>
              <a:gd name="connsiteX21" fmla="*/ 435099 w 2246144"/>
              <a:gd name="connsiteY21" fmla="*/ 413902 h 2473521"/>
              <a:gd name="connsiteX22" fmla="*/ 461732 w 2246144"/>
              <a:gd name="connsiteY22" fmla="*/ 511556 h 2473521"/>
              <a:gd name="connsiteX23" fmla="*/ 479487 w 2246144"/>
              <a:gd name="connsiteY23" fmla="*/ 626966 h 2473521"/>
              <a:gd name="connsiteX24" fmla="*/ 488365 w 2246144"/>
              <a:gd name="connsiteY24" fmla="*/ 715742 h 2473521"/>
              <a:gd name="connsiteX25" fmla="*/ 497243 w 2246144"/>
              <a:gd name="connsiteY25" fmla="*/ 1417078 h 2473521"/>
              <a:gd name="connsiteX26" fmla="*/ 506120 w 2246144"/>
              <a:gd name="connsiteY26" fmla="*/ 1488100 h 2473521"/>
              <a:gd name="connsiteX27" fmla="*/ 523876 w 2246144"/>
              <a:gd name="connsiteY27" fmla="*/ 1594632 h 2473521"/>
              <a:gd name="connsiteX28" fmla="*/ 532753 w 2246144"/>
              <a:gd name="connsiteY28" fmla="*/ 1656775 h 2473521"/>
              <a:gd name="connsiteX29" fmla="*/ 550509 w 2246144"/>
              <a:gd name="connsiteY29" fmla="*/ 1754430 h 2473521"/>
              <a:gd name="connsiteX30" fmla="*/ 568264 w 2246144"/>
              <a:gd name="connsiteY30" fmla="*/ 1825451 h 2473521"/>
              <a:gd name="connsiteX31" fmla="*/ 586019 w 2246144"/>
              <a:gd name="connsiteY31" fmla="*/ 1852084 h 2473521"/>
              <a:gd name="connsiteX32" fmla="*/ 648163 w 2246144"/>
              <a:gd name="connsiteY32" fmla="*/ 1905350 h 2473521"/>
              <a:gd name="connsiteX33" fmla="*/ 674796 w 2246144"/>
              <a:gd name="connsiteY33" fmla="*/ 1940861 h 2473521"/>
              <a:gd name="connsiteX34" fmla="*/ 710307 w 2246144"/>
              <a:gd name="connsiteY34" fmla="*/ 1994127 h 2473521"/>
              <a:gd name="connsiteX35" fmla="*/ 728062 w 2246144"/>
              <a:gd name="connsiteY35" fmla="*/ 2020760 h 2473521"/>
              <a:gd name="connsiteX36" fmla="*/ 754695 w 2246144"/>
              <a:gd name="connsiteY36" fmla="*/ 2056270 h 2473521"/>
              <a:gd name="connsiteX37" fmla="*/ 790206 w 2246144"/>
              <a:gd name="connsiteY37" fmla="*/ 2100659 h 2473521"/>
              <a:gd name="connsiteX38" fmla="*/ 807961 w 2246144"/>
              <a:gd name="connsiteY38" fmla="*/ 2082903 h 2473521"/>
              <a:gd name="connsiteX39" fmla="*/ 790206 w 2246144"/>
              <a:gd name="connsiteY39" fmla="*/ 1949738 h 2473521"/>
              <a:gd name="connsiteX40" fmla="*/ 772450 w 2246144"/>
              <a:gd name="connsiteY40" fmla="*/ 1878717 h 2473521"/>
              <a:gd name="connsiteX41" fmla="*/ 754695 w 2246144"/>
              <a:gd name="connsiteY41" fmla="*/ 1692286 h 2473521"/>
              <a:gd name="connsiteX42" fmla="*/ 745817 w 2246144"/>
              <a:gd name="connsiteY42" fmla="*/ 1576876 h 2473521"/>
              <a:gd name="connsiteX43" fmla="*/ 728062 w 2246144"/>
              <a:gd name="connsiteY43" fmla="*/ 1390445 h 2473521"/>
              <a:gd name="connsiteX44" fmla="*/ 719184 w 2246144"/>
              <a:gd name="connsiteY44" fmla="*/ 1283913 h 2473521"/>
              <a:gd name="connsiteX45" fmla="*/ 745817 w 2246144"/>
              <a:gd name="connsiteY45" fmla="*/ 1017583 h 2473521"/>
              <a:gd name="connsiteX46" fmla="*/ 781328 w 2246144"/>
              <a:gd name="connsiteY46" fmla="*/ 813396 h 2473521"/>
              <a:gd name="connsiteX47" fmla="*/ 719184 w 2246144"/>
              <a:gd name="connsiteY47" fmla="*/ 271859 h 2473521"/>
              <a:gd name="connsiteX48" fmla="*/ 736940 w 2246144"/>
              <a:gd name="connsiteY48" fmla="*/ 174204 h 2473521"/>
              <a:gd name="connsiteX49" fmla="*/ 745817 w 2246144"/>
              <a:gd name="connsiteY49" fmla="*/ 120938 h 2473521"/>
              <a:gd name="connsiteX50" fmla="*/ 754695 w 2246144"/>
              <a:gd name="connsiteY50" fmla="*/ 85428 h 2473521"/>
              <a:gd name="connsiteX51" fmla="*/ 763573 w 2246144"/>
              <a:gd name="connsiteY51" fmla="*/ 41039 h 2473521"/>
              <a:gd name="connsiteX52" fmla="*/ 1136435 w 2246144"/>
              <a:gd name="connsiteY52" fmla="*/ 733498 h 2473521"/>
              <a:gd name="connsiteX53" fmla="*/ 1518174 w 2246144"/>
              <a:gd name="connsiteY53" fmla="*/ 697986 h 2473521"/>
              <a:gd name="connsiteX54" fmla="*/ 1828893 w 2246144"/>
              <a:gd name="connsiteY54" fmla="*/ 112061 h 2473521"/>
              <a:gd name="connsiteX55" fmla="*/ 2246144 w 2246144"/>
              <a:gd name="connsiteY55" fmla="*/ 937684 h 2473521"/>
              <a:gd name="connsiteX0" fmla="*/ 93 w 2246144"/>
              <a:gd name="connsiteY0" fmla="*/ 2625795 h 2625795"/>
              <a:gd name="connsiteX1" fmla="*/ 8971 w 2246144"/>
              <a:gd name="connsiteY1" fmla="*/ 1604863 h 2625795"/>
              <a:gd name="connsiteX2" fmla="*/ 44481 w 2246144"/>
              <a:gd name="connsiteY2" fmla="*/ 1622618 h 2625795"/>
              <a:gd name="connsiteX3" fmla="*/ 88870 w 2246144"/>
              <a:gd name="connsiteY3" fmla="*/ 1658129 h 2625795"/>
              <a:gd name="connsiteX4" fmla="*/ 115503 w 2246144"/>
              <a:gd name="connsiteY4" fmla="*/ 1791294 h 2625795"/>
              <a:gd name="connsiteX5" fmla="*/ 133258 w 2246144"/>
              <a:gd name="connsiteY5" fmla="*/ 1897826 h 2625795"/>
              <a:gd name="connsiteX6" fmla="*/ 159891 w 2246144"/>
              <a:gd name="connsiteY6" fmla="*/ 2039869 h 2625795"/>
              <a:gd name="connsiteX7" fmla="*/ 177647 w 2246144"/>
              <a:gd name="connsiteY7" fmla="*/ 2181911 h 2625795"/>
              <a:gd name="connsiteX8" fmla="*/ 195402 w 2246144"/>
              <a:gd name="connsiteY8" fmla="*/ 2208544 h 2625795"/>
              <a:gd name="connsiteX9" fmla="*/ 213157 w 2246144"/>
              <a:gd name="connsiteY9" fmla="*/ 2288444 h 2625795"/>
              <a:gd name="connsiteX10" fmla="*/ 230913 w 2246144"/>
              <a:gd name="connsiteY10" fmla="*/ 2359465 h 2625795"/>
              <a:gd name="connsiteX11" fmla="*/ 248668 w 2246144"/>
              <a:gd name="connsiteY11" fmla="*/ 2226300 h 2625795"/>
              <a:gd name="connsiteX12" fmla="*/ 239790 w 2246144"/>
              <a:gd name="connsiteY12" fmla="*/ 1782416 h 2625795"/>
              <a:gd name="connsiteX13" fmla="*/ 230913 w 2246144"/>
              <a:gd name="connsiteY13" fmla="*/ 1667007 h 2625795"/>
              <a:gd name="connsiteX14" fmla="*/ 222035 w 2246144"/>
              <a:gd name="connsiteY14" fmla="*/ 1480576 h 2625795"/>
              <a:gd name="connsiteX15" fmla="*/ 230913 w 2246144"/>
              <a:gd name="connsiteY15" fmla="*/ 717096 h 2625795"/>
              <a:gd name="connsiteX16" fmla="*/ 257546 w 2246144"/>
              <a:gd name="connsiteY16" fmla="*/ 548420 h 2625795"/>
              <a:gd name="connsiteX17" fmla="*/ 284179 w 2246144"/>
              <a:gd name="connsiteY17" fmla="*/ 495154 h 2625795"/>
              <a:gd name="connsiteX18" fmla="*/ 346322 w 2246144"/>
              <a:gd name="connsiteY18" fmla="*/ 477399 h 2625795"/>
              <a:gd name="connsiteX19" fmla="*/ 390711 w 2246144"/>
              <a:gd name="connsiteY19" fmla="*/ 486277 h 2625795"/>
              <a:gd name="connsiteX20" fmla="*/ 417344 w 2246144"/>
              <a:gd name="connsiteY20" fmla="*/ 539543 h 2625795"/>
              <a:gd name="connsiteX21" fmla="*/ 435099 w 2246144"/>
              <a:gd name="connsiteY21" fmla="*/ 566176 h 2625795"/>
              <a:gd name="connsiteX22" fmla="*/ 461732 w 2246144"/>
              <a:gd name="connsiteY22" fmla="*/ 663830 h 2625795"/>
              <a:gd name="connsiteX23" fmla="*/ 479487 w 2246144"/>
              <a:gd name="connsiteY23" fmla="*/ 779240 h 2625795"/>
              <a:gd name="connsiteX24" fmla="*/ 488365 w 2246144"/>
              <a:gd name="connsiteY24" fmla="*/ 868016 h 2625795"/>
              <a:gd name="connsiteX25" fmla="*/ 497243 w 2246144"/>
              <a:gd name="connsiteY25" fmla="*/ 1569352 h 2625795"/>
              <a:gd name="connsiteX26" fmla="*/ 506120 w 2246144"/>
              <a:gd name="connsiteY26" fmla="*/ 1640374 h 2625795"/>
              <a:gd name="connsiteX27" fmla="*/ 523876 w 2246144"/>
              <a:gd name="connsiteY27" fmla="*/ 1746906 h 2625795"/>
              <a:gd name="connsiteX28" fmla="*/ 532753 w 2246144"/>
              <a:gd name="connsiteY28" fmla="*/ 1809049 h 2625795"/>
              <a:gd name="connsiteX29" fmla="*/ 550509 w 2246144"/>
              <a:gd name="connsiteY29" fmla="*/ 1906704 h 2625795"/>
              <a:gd name="connsiteX30" fmla="*/ 568264 w 2246144"/>
              <a:gd name="connsiteY30" fmla="*/ 1977725 h 2625795"/>
              <a:gd name="connsiteX31" fmla="*/ 586019 w 2246144"/>
              <a:gd name="connsiteY31" fmla="*/ 2004358 h 2625795"/>
              <a:gd name="connsiteX32" fmla="*/ 648163 w 2246144"/>
              <a:gd name="connsiteY32" fmla="*/ 2057624 h 2625795"/>
              <a:gd name="connsiteX33" fmla="*/ 674796 w 2246144"/>
              <a:gd name="connsiteY33" fmla="*/ 2093135 h 2625795"/>
              <a:gd name="connsiteX34" fmla="*/ 710307 w 2246144"/>
              <a:gd name="connsiteY34" fmla="*/ 2146401 h 2625795"/>
              <a:gd name="connsiteX35" fmla="*/ 728062 w 2246144"/>
              <a:gd name="connsiteY35" fmla="*/ 2173034 h 2625795"/>
              <a:gd name="connsiteX36" fmla="*/ 754695 w 2246144"/>
              <a:gd name="connsiteY36" fmla="*/ 2208544 h 2625795"/>
              <a:gd name="connsiteX37" fmla="*/ 790206 w 2246144"/>
              <a:gd name="connsiteY37" fmla="*/ 2252933 h 2625795"/>
              <a:gd name="connsiteX38" fmla="*/ 807961 w 2246144"/>
              <a:gd name="connsiteY38" fmla="*/ 2235177 h 2625795"/>
              <a:gd name="connsiteX39" fmla="*/ 790206 w 2246144"/>
              <a:gd name="connsiteY39" fmla="*/ 2102012 h 2625795"/>
              <a:gd name="connsiteX40" fmla="*/ 772450 w 2246144"/>
              <a:gd name="connsiteY40" fmla="*/ 2030991 h 2625795"/>
              <a:gd name="connsiteX41" fmla="*/ 754695 w 2246144"/>
              <a:gd name="connsiteY41" fmla="*/ 1844560 h 2625795"/>
              <a:gd name="connsiteX42" fmla="*/ 745817 w 2246144"/>
              <a:gd name="connsiteY42" fmla="*/ 1729150 h 2625795"/>
              <a:gd name="connsiteX43" fmla="*/ 728062 w 2246144"/>
              <a:gd name="connsiteY43" fmla="*/ 1542719 h 2625795"/>
              <a:gd name="connsiteX44" fmla="*/ 719184 w 2246144"/>
              <a:gd name="connsiteY44" fmla="*/ 1436187 h 2625795"/>
              <a:gd name="connsiteX45" fmla="*/ 745817 w 2246144"/>
              <a:gd name="connsiteY45" fmla="*/ 1169857 h 2625795"/>
              <a:gd name="connsiteX46" fmla="*/ 781328 w 2246144"/>
              <a:gd name="connsiteY46" fmla="*/ 965670 h 2625795"/>
              <a:gd name="connsiteX47" fmla="*/ 719184 w 2246144"/>
              <a:gd name="connsiteY47" fmla="*/ 424133 h 2625795"/>
              <a:gd name="connsiteX48" fmla="*/ 736940 w 2246144"/>
              <a:gd name="connsiteY48" fmla="*/ 326478 h 2625795"/>
              <a:gd name="connsiteX49" fmla="*/ 745817 w 2246144"/>
              <a:gd name="connsiteY49" fmla="*/ 273212 h 2625795"/>
              <a:gd name="connsiteX50" fmla="*/ 754695 w 2246144"/>
              <a:gd name="connsiteY50" fmla="*/ 237702 h 2625795"/>
              <a:gd name="connsiteX51" fmla="*/ 861228 w 2246144"/>
              <a:gd name="connsiteY51" fmla="*/ 24637 h 2625795"/>
              <a:gd name="connsiteX52" fmla="*/ 1136435 w 2246144"/>
              <a:gd name="connsiteY52" fmla="*/ 885772 h 2625795"/>
              <a:gd name="connsiteX53" fmla="*/ 1518174 w 2246144"/>
              <a:gd name="connsiteY53" fmla="*/ 850260 h 2625795"/>
              <a:gd name="connsiteX54" fmla="*/ 1828893 w 2246144"/>
              <a:gd name="connsiteY54" fmla="*/ 264335 h 2625795"/>
              <a:gd name="connsiteX55" fmla="*/ 2246144 w 2246144"/>
              <a:gd name="connsiteY55" fmla="*/ 1089958 h 262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246144" h="2625795">
                <a:moveTo>
                  <a:pt x="93" y="2625795"/>
                </a:moveTo>
                <a:cubicBezTo>
                  <a:pt x="3052" y="2285484"/>
                  <a:pt x="-6073" y="1944854"/>
                  <a:pt x="8971" y="1604863"/>
                </a:cubicBezTo>
                <a:cubicBezTo>
                  <a:pt x="9556" y="1591642"/>
                  <a:pt x="32991" y="1616052"/>
                  <a:pt x="44481" y="1622618"/>
                </a:cubicBezTo>
                <a:cubicBezTo>
                  <a:pt x="70610" y="1637549"/>
                  <a:pt x="69428" y="1638688"/>
                  <a:pt x="88870" y="1658129"/>
                </a:cubicBezTo>
                <a:cubicBezTo>
                  <a:pt x="111637" y="1726434"/>
                  <a:pt x="86567" y="1646606"/>
                  <a:pt x="115503" y="1791294"/>
                </a:cubicBezTo>
                <a:cubicBezTo>
                  <a:pt x="144369" y="1935636"/>
                  <a:pt x="100216" y="1710586"/>
                  <a:pt x="133258" y="1897826"/>
                </a:cubicBezTo>
                <a:cubicBezTo>
                  <a:pt x="143297" y="1954714"/>
                  <a:pt x="152759" y="1986384"/>
                  <a:pt x="159891" y="2039869"/>
                </a:cubicBezTo>
                <a:cubicBezTo>
                  <a:pt x="160832" y="2046927"/>
                  <a:pt x="172981" y="2166359"/>
                  <a:pt x="177647" y="2181911"/>
                </a:cubicBezTo>
                <a:cubicBezTo>
                  <a:pt x="180713" y="2192131"/>
                  <a:pt x="189484" y="2199666"/>
                  <a:pt x="195402" y="2208544"/>
                </a:cubicBezTo>
                <a:cubicBezTo>
                  <a:pt x="222175" y="2342406"/>
                  <a:pt x="188086" y="2175620"/>
                  <a:pt x="213157" y="2288444"/>
                </a:cubicBezTo>
                <a:cubicBezTo>
                  <a:pt x="227439" y="2352713"/>
                  <a:pt x="215050" y="2311878"/>
                  <a:pt x="230913" y="2359465"/>
                </a:cubicBezTo>
                <a:cubicBezTo>
                  <a:pt x="284818" y="2305560"/>
                  <a:pt x="252698" y="2351234"/>
                  <a:pt x="248668" y="2226300"/>
                </a:cubicBezTo>
                <a:cubicBezTo>
                  <a:pt x="243896" y="2078386"/>
                  <a:pt x="244486" y="1930332"/>
                  <a:pt x="239790" y="1782416"/>
                </a:cubicBezTo>
                <a:cubicBezTo>
                  <a:pt x="238566" y="1743852"/>
                  <a:pt x="233179" y="1705524"/>
                  <a:pt x="230913" y="1667007"/>
                </a:cubicBezTo>
                <a:cubicBezTo>
                  <a:pt x="227260" y="1604900"/>
                  <a:pt x="224994" y="1542720"/>
                  <a:pt x="222035" y="1480576"/>
                </a:cubicBezTo>
                <a:cubicBezTo>
                  <a:pt x="224994" y="1226083"/>
                  <a:pt x="225556" y="971550"/>
                  <a:pt x="230913" y="717096"/>
                </a:cubicBezTo>
                <a:cubicBezTo>
                  <a:pt x="231641" y="682507"/>
                  <a:pt x="247465" y="578666"/>
                  <a:pt x="257546" y="548420"/>
                </a:cubicBezTo>
                <a:cubicBezTo>
                  <a:pt x="263394" y="530874"/>
                  <a:pt x="268532" y="507671"/>
                  <a:pt x="284179" y="495154"/>
                </a:cubicBezTo>
                <a:cubicBezTo>
                  <a:pt x="289966" y="490525"/>
                  <a:pt x="344005" y="477978"/>
                  <a:pt x="346322" y="477399"/>
                </a:cubicBezTo>
                <a:cubicBezTo>
                  <a:pt x="361118" y="480358"/>
                  <a:pt x="377610" y="478791"/>
                  <a:pt x="390711" y="486277"/>
                </a:cubicBezTo>
                <a:cubicBezTo>
                  <a:pt x="408519" y="496453"/>
                  <a:pt x="409598" y="524051"/>
                  <a:pt x="417344" y="539543"/>
                </a:cubicBezTo>
                <a:cubicBezTo>
                  <a:pt x="422116" y="549086"/>
                  <a:pt x="430766" y="556426"/>
                  <a:pt x="435099" y="566176"/>
                </a:cubicBezTo>
                <a:cubicBezTo>
                  <a:pt x="450032" y="599775"/>
                  <a:pt x="455306" y="628486"/>
                  <a:pt x="461732" y="663830"/>
                </a:cubicBezTo>
                <a:cubicBezTo>
                  <a:pt x="467086" y="693278"/>
                  <a:pt x="476160" y="750958"/>
                  <a:pt x="479487" y="779240"/>
                </a:cubicBezTo>
                <a:cubicBezTo>
                  <a:pt x="482962" y="808776"/>
                  <a:pt x="485406" y="838424"/>
                  <a:pt x="488365" y="868016"/>
                </a:cubicBezTo>
                <a:cubicBezTo>
                  <a:pt x="491324" y="1101795"/>
                  <a:pt x="491870" y="1335616"/>
                  <a:pt x="497243" y="1569352"/>
                </a:cubicBezTo>
                <a:cubicBezTo>
                  <a:pt x="497791" y="1593204"/>
                  <a:pt x="502967" y="1616725"/>
                  <a:pt x="506120" y="1640374"/>
                </a:cubicBezTo>
                <a:cubicBezTo>
                  <a:pt x="525462" y="1785440"/>
                  <a:pt x="504887" y="1632973"/>
                  <a:pt x="523876" y="1746906"/>
                </a:cubicBezTo>
                <a:cubicBezTo>
                  <a:pt x="527316" y="1767546"/>
                  <a:pt x="529571" y="1788368"/>
                  <a:pt x="532753" y="1809049"/>
                </a:cubicBezTo>
                <a:cubicBezTo>
                  <a:pt x="536936" y="1836236"/>
                  <a:pt x="544117" y="1879003"/>
                  <a:pt x="550509" y="1906704"/>
                </a:cubicBezTo>
                <a:cubicBezTo>
                  <a:pt x="555996" y="1930481"/>
                  <a:pt x="554728" y="1957421"/>
                  <a:pt x="568264" y="1977725"/>
                </a:cubicBezTo>
                <a:cubicBezTo>
                  <a:pt x="574182" y="1986603"/>
                  <a:pt x="579075" y="1996257"/>
                  <a:pt x="586019" y="2004358"/>
                </a:cubicBezTo>
                <a:cubicBezTo>
                  <a:pt x="614723" y="2037846"/>
                  <a:pt x="616749" y="2036682"/>
                  <a:pt x="648163" y="2057624"/>
                </a:cubicBezTo>
                <a:cubicBezTo>
                  <a:pt x="657041" y="2069461"/>
                  <a:pt x="666311" y="2081013"/>
                  <a:pt x="674796" y="2093135"/>
                </a:cubicBezTo>
                <a:cubicBezTo>
                  <a:pt x="687033" y="2110617"/>
                  <a:pt x="698470" y="2128646"/>
                  <a:pt x="710307" y="2146401"/>
                </a:cubicBezTo>
                <a:cubicBezTo>
                  <a:pt x="716225" y="2155279"/>
                  <a:pt x="721660" y="2164498"/>
                  <a:pt x="728062" y="2173034"/>
                </a:cubicBezTo>
                <a:cubicBezTo>
                  <a:pt x="736940" y="2184871"/>
                  <a:pt x="746095" y="2196504"/>
                  <a:pt x="754695" y="2208544"/>
                </a:cubicBezTo>
                <a:cubicBezTo>
                  <a:pt x="782694" y="2247743"/>
                  <a:pt x="760511" y="2223238"/>
                  <a:pt x="790206" y="2252933"/>
                </a:cubicBezTo>
                <a:cubicBezTo>
                  <a:pt x="796124" y="2247014"/>
                  <a:pt x="807365" y="2243526"/>
                  <a:pt x="807961" y="2235177"/>
                </a:cubicBezTo>
                <a:cubicBezTo>
                  <a:pt x="815408" y="2130907"/>
                  <a:pt x="805859" y="2159407"/>
                  <a:pt x="790206" y="2102012"/>
                </a:cubicBezTo>
                <a:cubicBezTo>
                  <a:pt x="783785" y="2078470"/>
                  <a:pt x="772450" y="2030991"/>
                  <a:pt x="772450" y="2030991"/>
                </a:cubicBezTo>
                <a:cubicBezTo>
                  <a:pt x="766532" y="1968847"/>
                  <a:pt x="759483" y="1906801"/>
                  <a:pt x="754695" y="1844560"/>
                </a:cubicBezTo>
                <a:cubicBezTo>
                  <a:pt x="751736" y="1806090"/>
                  <a:pt x="749208" y="1767584"/>
                  <a:pt x="745817" y="1729150"/>
                </a:cubicBezTo>
                <a:cubicBezTo>
                  <a:pt x="740330" y="1666967"/>
                  <a:pt x="733714" y="1604887"/>
                  <a:pt x="728062" y="1542719"/>
                </a:cubicBezTo>
                <a:cubicBezTo>
                  <a:pt x="724836" y="1507232"/>
                  <a:pt x="716225" y="1498331"/>
                  <a:pt x="719184" y="1436187"/>
                </a:cubicBezTo>
                <a:cubicBezTo>
                  <a:pt x="722143" y="1374043"/>
                  <a:pt x="762779" y="1305545"/>
                  <a:pt x="745817" y="1169857"/>
                </a:cubicBezTo>
                <a:cubicBezTo>
                  <a:pt x="742858" y="1122509"/>
                  <a:pt x="785767" y="1089957"/>
                  <a:pt x="781328" y="965670"/>
                </a:cubicBezTo>
                <a:cubicBezTo>
                  <a:pt x="776889" y="841383"/>
                  <a:pt x="726582" y="530665"/>
                  <a:pt x="719184" y="424133"/>
                </a:cubicBezTo>
                <a:cubicBezTo>
                  <a:pt x="711786" y="317601"/>
                  <a:pt x="712108" y="463057"/>
                  <a:pt x="736940" y="326478"/>
                </a:cubicBezTo>
                <a:cubicBezTo>
                  <a:pt x="740160" y="308768"/>
                  <a:pt x="742287" y="290863"/>
                  <a:pt x="745817" y="273212"/>
                </a:cubicBezTo>
                <a:cubicBezTo>
                  <a:pt x="748210" y="261248"/>
                  <a:pt x="735460" y="279131"/>
                  <a:pt x="754695" y="237702"/>
                </a:cubicBezTo>
                <a:cubicBezTo>
                  <a:pt x="773930" y="196273"/>
                  <a:pt x="797605" y="-83375"/>
                  <a:pt x="861228" y="24637"/>
                </a:cubicBezTo>
                <a:cubicBezTo>
                  <a:pt x="924851" y="132649"/>
                  <a:pt x="1130517" y="906487"/>
                  <a:pt x="1136435" y="885772"/>
                </a:cubicBezTo>
                <a:cubicBezTo>
                  <a:pt x="1142353" y="865057"/>
                  <a:pt x="1402764" y="953833"/>
                  <a:pt x="1518174" y="850260"/>
                </a:cubicBezTo>
                <a:cubicBezTo>
                  <a:pt x="1633584" y="746687"/>
                  <a:pt x="1820952" y="266982"/>
                  <a:pt x="1828893" y="264335"/>
                </a:cubicBezTo>
                <a:cubicBezTo>
                  <a:pt x="1856783" y="255038"/>
                  <a:pt x="2221600" y="1089958"/>
                  <a:pt x="2246144" y="1089958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5EA71B20-7165-7E78-95D2-669BD6DDF86E}"/>
              </a:ext>
            </a:extLst>
          </p:cNvPr>
          <p:cNvSpPr/>
          <p:nvPr/>
        </p:nvSpPr>
        <p:spPr>
          <a:xfrm>
            <a:off x="9732832" y="2285932"/>
            <a:ext cx="130625" cy="135041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76A2CD52-0CF9-B925-283E-C07C53D9828D}"/>
              </a:ext>
            </a:extLst>
          </p:cNvPr>
          <p:cNvSpPr/>
          <p:nvPr/>
        </p:nvSpPr>
        <p:spPr>
          <a:xfrm>
            <a:off x="10021085" y="1873766"/>
            <a:ext cx="130625" cy="135041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0BBA03C8-185C-A681-6053-8383FCB98916}"/>
              </a:ext>
            </a:extLst>
          </p:cNvPr>
          <p:cNvSpPr/>
          <p:nvPr/>
        </p:nvSpPr>
        <p:spPr>
          <a:xfrm>
            <a:off x="10346570" y="1612677"/>
            <a:ext cx="130625" cy="135041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A11DB4E6-E858-31D3-AEB0-CB89D7969CF0}"/>
              </a:ext>
            </a:extLst>
          </p:cNvPr>
          <p:cNvSpPr/>
          <p:nvPr/>
        </p:nvSpPr>
        <p:spPr>
          <a:xfrm>
            <a:off x="10211461" y="4333984"/>
            <a:ext cx="130625" cy="135041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E5EF31D7-DF4C-AF3C-2CE4-1E638292FA6B}"/>
              </a:ext>
            </a:extLst>
          </p:cNvPr>
          <p:cNvSpPr/>
          <p:nvPr/>
        </p:nvSpPr>
        <p:spPr>
          <a:xfrm>
            <a:off x="9623974" y="4285431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New data points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ED51E04-DB17-8254-ED06-CCDEAEABD772}"/>
              </a:ext>
            </a:extLst>
          </p:cNvPr>
          <p:cNvSpPr/>
          <p:nvPr/>
        </p:nvSpPr>
        <p:spPr>
          <a:xfrm>
            <a:off x="7672488" y="5517156"/>
            <a:ext cx="4497155" cy="815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To be sure to </a:t>
            </a:r>
            <a:r>
              <a:rPr lang="it-IT" dirty="0" err="1">
                <a:solidFill>
                  <a:srgbClr val="FF0000"/>
                </a:solidFill>
              </a:rPr>
              <a:t>avoid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this</a:t>
            </a:r>
            <a:r>
              <a:rPr lang="it-IT" dirty="0">
                <a:solidFill>
                  <a:srgbClr val="FF0000"/>
                </a:solidFill>
              </a:rPr>
              <a:t> situation, </a:t>
            </a:r>
            <a:r>
              <a:rPr lang="it-IT" dirty="0" err="1">
                <a:solidFill>
                  <a:srgbClr val="FF0000"/>
                </a:solidFill>
              </a:rPr>
              <a:t>we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always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need</a:t>
            </a:r>
            <a:r>
              <a:rPr lang="it-IT" dirty="0">
                <a:solidFill>
                  <a:srgbClr val="FF0000"/>
                </a:solidFill>
              </a:rPr>
              <a:t> to take some data </a:t>
            </a:r>
            <a:r>
              <a:rPr lang="it-IT" dirty="0" err="1">
                <a:solidFill>
                  <a:srgbClr val="FF0000"/>
                </a:solidFill>
              </a:rPr>
              <a:t>apart</a:t>
            </a:r>
            <a:r>
              <a:rPr lang="it-IT" dirty="0">
                <a:solidFill>
                  <a:srgbClr val="FF0000"/>
                </a:solidFill>
              </a:rPr>
              <a:t> to validate </a:t>
            </a:r>
            <a:r>
              <a:rPr lang="it-IT" dirty="0" err="1">
                <a:solidFill>
                  <a:srgbClr val="FF0000"/>
                </a:solidFill>
              </a:rPr>
              <a:t>our</a:t>
            </a:r>
            <a:r>
              <a:rPr lang="it-IT" dirty="0">
                <a:solidFill>
                  <a:srgbClr val="FF0000"/>
                </a:solidFill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3171756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254768-CE76-2034-0E91-999163A72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DDE9197C-692C-ECEF-2786-5E06CC97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22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299F9D81-F577-C19F-C68E-35047979642F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A14B1136-CA17-9FB2-5DBE-9AF9909198BC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22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07638D5-3C08-500B-9D0E-ABC27AA549F5}"/>
              </a:ext>
            </a:extLst>
          </p:cNvPr>
          <p:cNvSpPr txBox="1"/>
          <p:nvPr/>
        </p:nvSpPr>
        <p:spPr>
          <a:xfrm>
            <a:off x="323850" y="239576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Some important rules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2D4CD5C-C459-EC5B-4607-757E1C282A52}"/>
              </a:ext>
            </a:extLst>
          </p:cNvPr>
          <p:cNvSpPr/>
          <p:nvPr/>
        </p:nvSpPr>
        <p:spPr>
          <a:xfrm>
            <a:off x="492525" y="1420553"/>
            <a:ext cx="11114757" cy="4642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Always split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your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dataset to be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able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evaluate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the model and control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overfitting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Usually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for ML tasks,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you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use 70% of the data for the training, 10% for 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validation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and 20% for the test set. More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complex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strategies to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better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utilize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your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data are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K-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Fold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Cross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Validation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or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Leave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One Out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To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avoid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overfitting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you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use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regularization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techniques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; some models in the online libraries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such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Scikit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Learn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use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regularization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techniques by default.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validation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set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used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choose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the best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hyperparameters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(for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instance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the grade of 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polynomial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in 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simple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before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). In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complex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models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you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have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huge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parameters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you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have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tu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carefully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choose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them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Be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careful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to 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difference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between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parameters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hyperparameters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. 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parameters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are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learnt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from the model (the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coefficients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of 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previous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linear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regression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), 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hyperparameters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determine 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model’s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shape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complexity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and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they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are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decided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by the developer (the degree of 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polynomial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225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CBB3BF-705D-388E-93D4-A3D3DF8E3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diritto 3">
            <a:extLst>
              <a:ext uri="{FF2B5EF4-FFF2-40B4-BE49-F238E27FC236}">
                <a16:creationId xmlns:a16="http://schemas.microsoft.com/office/drawing/2014/main" id="{A745F52E-1788-FAA5-972B-84924D13A8C7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EEFB0B21-DB02-E076-09E6-9298529D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23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38E28F5E-9947-D03C-E841-01CD72579DBD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1E642992-6BCB-4CE3-338C-B4091B3F486B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23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84CF22E-8293-EDEA-2936-9BBD53809ADA}"/>
              </a:ext>
            </a:extLst>
          </p:cNvPr>
          <p:cNvSpPr txBox="1"/>
          <p:nvPr/>
        </p:nvSpPr>
        <p:spPr>
          <a:xfrm>
            <a:off x="323850" y="239576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Supervised Machine Learning: classification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374F0AEE-0BD6-8D9F-14BC-F878ACDEAA29}"/>
              </a:ext>
            </a:extLst>
          </p:cNvPr>
          <p:cNvCxnSpPr/>
          <p:nvPr/>
        </p:nvCxnSpPr>
        <p:spPr>
          <a:xfrm flipV="1">
            <a:off x="9032033" y="1645297"/>
            <a:ext cx="0" cy="393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CF0E6455-992D-B721-DED5-51F8712FB260}"/>
              </a:ext>
            </a:extLst>
          </p:cNvPr>
          <p:cNvCxnSpPr>
            <a:cxnSpLocks/>
          </p:cNvCxnSpPr>
          <p:nvPr/>
        </p:nvCxnSpPr>
        <p:spPr>
          <a:xfrm>
            <a:off x="7193902" y="3800668"/>
            <a:ext cx="441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e 37">
            <a:extLst>
              <a:ext uri="{FF2B5EF4-FFF2-40B4-BE49-F238E27FC236}">
                <a16:creationId xmlns:a16="http://schemas.microsoft.com/office/drawing/2014/main" id="{6C9CE561-7C07-2D97-17B3-05A879B75CA5}"/>
              </a:ext>
            </a:extLst>
          </p:cNvPr>
          <p:cNvSpPr/>
          <p:nvPr/>
        </p:nvSpPr>
        <p:spPr>
          <a:xfrm>
            <a:off x="9526020" y="3222583"/>
            <a:ext cx="130625" cy="135041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03B6B3B9-2330-4AE3-FC50-CD97AEDBB417}"/>
              </a:ext>
            </a:extLst>
          </p:cNvPr>
          <p:cNvSpPr/>
          <p:nvPr/>
        </p:nvSpPr>
        <p:spPr>
          <a:xfrm>
            <a:off x="9581685" y="2532764"/>
            <a:ext cx="130625" cy="135041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40" name="Tabella 39">
            <a:extLst>
              <a:ext uri="{FF2B5EF4-FFF2-40B4-BE49-F238E27FC236}">
                <a16:creationId xmlns:a16="http://schemas.microsoft.com/office/drawing/2014/main" id="{60A84E89-23F8-6CCB-19CB-CAAB61CB9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526752"/>
              </p:ext>
            </p:extLst>
          </p:nvPr>
        </p:nvGraphicFramePr>
        <p:xfrm>
          <a:off x="1025342" y="1423523"/>
          <a:ext cx="504888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220">
                  <a:extLst>
                    <a:ext uri="{9D8B030D-6E8A-4147-A177-3AD203B41FA5}">
                      <a16:colId xmlns:a16="http://schemas.microsoft.com/office/drawing/2014/main" val="4035895569"/>
                    </a:ext>
                  </a:extLst>
                </a:gridCol>
                <a:gridCol w="1262220">
                  <a:extLst>
                    <a:ext uri="{9D8B030D-6E8A-4147-A177-3AD203B41FA5}">
                      <a16:colId xmlns:a16="http://schemas.microsoft.com/office/drawing/2014/main" val="2832273584"/>
                    </a:ext>
                  </a:extLst>
                </a:gridCol>
                <a:gridCol w="1262220">
                  <a:extLst>
                    <a:ext uri="{9D8B030D-6E8A-4147-A177-3AD203B41FA5}">
                      <a16:colId xmlns:a16="http://schemas.microsoft.com/office/drawing/2014/main" val="3727042947"/>
                    </a:ext>
                  </a:extLst>
                </a:gridCol>
                <a:gridCol w="1262220">
                  <a:extLst>
                    <a:ext uri="{9D8B030D-6E8A-4147-A177-3AD203B41FA5}">
                      <a16:colId xmlns:a16="http://schemas.microsoft.com/office/drawing/2014/main" val="273820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Blood 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Pathology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54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664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68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6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57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55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56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0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77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5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81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74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27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66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57901"/>
                  </a:ext>
                </a:extLst>
              </a:tr>
            </a:tbl>
          </a:graphicData>
        </a:graphic>
      </p:graphicFrame>
      <p:sp>
        <p:nvSpPr>
          <p:cNvPr id="41" name="Ovale 40">
            <a:extLst>
              <a:ext uri="{FF2B5EF4-FFF2-40B4-BE49-F238E27FC236}">
                <a16:creationId xmlns:a16="http://schemas.microsoft.com/office/drawing/2014/main" id="{B3E73A26-B903-A732-DCBD-08B9BD494A19}"/>
              </a:ext>
            </a:extLst>
          </p:cNvPr>
          <p:cNvSpPr/>
          <p:nvPr/>
        </p:nvSpPr>
        <p:spPr>
          <a:xfrm>
            <a:off x="10021085" y="2068967"/>
            <a:ext cx="130625" cy="135041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69E36502-6640-8FC8-5845-D1974D3BD434}"/>
              </a:ext>
            </a:extLst>
          </p:cNvPr>
          <p:cNvSpPr/>
          <p:nvPr/>
        </p:nvSpPr>
        <p:spPr>
          <a:xfrm>
            <a:off x="10389597" y="1775164"/>
            <a:ext cx="130625" cy="135041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B4AC6E77-C16E-F130-DD73-B3DCD6174F01}"/>
              </a:ext>
            </a:extLst>
          </p:cNvPr>
          <p:cNvSpPr/>
          <p:nvPr/>
        </p:nvSpPr>
        <p:spPr>
          <a:xfrm>
            <a:off x="10874423" y="1596000"/>
            <a:ext cx="130625" cy="135041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6032EB10-589C-F4E7-4253-E5FCB00DC702}"/>
              </a:ext>
            </a:extLst>
          </p:cNvPr>
          <p:cNvSpPr/>
          <p:nvPr/>
        </p:nvSpPr>
        <p:spPr>
          <a:xfrm>
            <a:off x="11053420" y="4013410"/>
            <a:ext cx="130625" cy="135041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824B869E-BBD8-EF42-321C-2DE6C2E02149}"/>
              </a:ext>
            </a:extLst>
          </p:cNvPr>
          <p:cNvSpPr/>
          <p:nvPr/>
        </p:nvSpPr>
        <p:spPr>
          <a:xfrm>
            <a:off x="10151710" y="2909651"/>
            <a:ext cx="130625" cy="1350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7D6B6C8D-75AD-A8F3-2AC6-97F834E06E17}"/>
              </a:ext>
            </a:extLst>
          </p:cNvPr>
          <p:cNvSpPr/>
          <p:nvPr/>
        </p:nvSpPr>
        <p:spPr>
          <a:xfrm>
            <a:off x="10739540" y="2176549"/>
            <a:ext cx="130625" cy="1350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63F25875-07E5-1E09-7D75-EBC10A4161FA}"/>
              </a:ext>
            </a:extLst>
          </p:cNvPr>
          <p:cNvSpPr/>
          <p:nvPr/>
        </p:nvSpPr>
        <p:spPr>
          <a:xfrm>
            <a:off x="10242393" y="2415046"/>
            <a:ext cx="130625" cy="1350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36EBA709-934A-B0F3-56DB-F397ABF2AF72}"/>
              </a:ext>
            </a:extLst>
          </p:cNvPr>
          <p:cNvSpPr/>
          <p:nvPr/>
        </p:nvSpPr>
        <p:spPr>
          <a:xfrm>
            <a:off x="11040287" y="4388867"/>
            <a:ext cx="130625" cy="1350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2136CBB-D780-F2F9-E8AC-10D2989B5F5A}"/>
              </a:ext>
            </a:extLst>
          </p:cNvPr>
          <p:cNvSpPr/>
          <p:nvPr/>
        </p:nvSpPr>
        <p:spPr>
          <a:xfrm>
            <a:off x="11000790" y="3953588"/>
            <a:ext cx="1084271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True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74CD7D0B-8470-E3B4-CB75-34B0361FF51E}"/>
              </a:ext>
            </a:extLst>
          </p:cNvPr>
          <p:cNvSpPr/>
          <p:nvPr/>
        </p:nvSpPr>
        <p:spPr>
          <a:xfrm>
            <a:off x="11040287" y="4333324"/>
            <a:ext cx="1084271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2878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2584C0-090D-CF37-19E0-73CB0E418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diritto 3">
            <a:extLst>
              <a:ext uri="{FF2B5EF4-FFF2-40B4-BE49-F238E27FC236}">
                <a16:creationId xmlns:a16="http://schemas.microsoft.com/office/drawing/2014/main" id="{65137180-FEC6-A0D5-9107-589597B300EA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AD02EFDA-AD19-3770-F2F3-AE07A72E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24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5DF497BD-E2AF-B396-D13B-2D8C9D98A04C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DD7249CA-C3DC-43B6-5BE5-AC6C5CE7F22D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24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E618A6F-DBEC-20A0-D107-67AE7E56308E}"/>
              </a:ext>
            </a:extLst>
          </p:cNvPr>
          <p:cNvSpPr txBox="1"/>
          <p:nvPr/>
        </p:nvSpPr>
        <p:spPr>
          <a:xfrm>
            <a:off x="323850" y="239576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Supervised Machine Learning: classification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C5FDCCC1-23C7-828D-ACE4-718131E4A20C}"/>
              </a:ext>
            </a:extLst>
          </p:cNvPr>
          <p:cNvCxnSpPr/>
          <p:nvPr/>
        </p:nvCxnSpPr>
        <p:spPr>
          <a:xfrm flipV="1">
            <a:off x="9032033" y="1645297"/>
            <a:ext cx="0" cy="393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05745542-8829-88E0-962B-936C8CF352FB}"/>
              </a:ext>
            </a:extLst>
          </p:cNvPr>
          <p:cNvCxnSpPr>
            <a:cxnSpLocks/>
          </p:cNvCxnSpPr>
          <p:nvPr/>
        </p:nvCxnSpPr>
        <p:spPr>
          <a:xfrm>
            <a:off x="7193902" y="3800668"/>
            <a:ext cx="441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e 37">
            <a:extLst>
              <a:ext uri="{FF2B5EF4-FFF2-40B4-BE49-F238E27FC236}">
                <a16:creationId xmlns:a16="http://schemas.microsoft.com/office/drawing/2014/main" id="{3C4870BF-5B48-80D1-420F-85ACE1BAE80B}"/>
              </a:ext>
            </a:extLst>
          </p:cNvPr>
          <p:cNvSpPr/>
          <p:nvPr/>
        </p:nvSpPr>
        <p:spPr>
          <a:xfrm>
            <a:off x="9526020" y="3222583"/>
            <a:ext cx="130625" cy="135041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086F0C6F-6D58-AD9A-FEAE-BC5634CF2093}"/>
              </a:ext>
            </a:extLst>
          </p:cNvPr>
          <p:cNvSpPr/>
          <p:nvPr/>
        </p:nvSpPr>
        <p:spPr>
          <a:xfrm>
            <a:off x="9581685" y="2532764"/>
            <a:ext cx="130625" cy="135041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40" name="Tabella 39">
            <a:extLst>
              <a:ext uri="{FF2B5EF4-FFF2-40B4-BE49-F238E27FC236}">
                <a16:creationId xmlns:a16="http://schemas.microsoft.com/office/drawing/2014/main" id="{5FC117E6-4A5F-D5EF-A942-90BE9215D010}"/>
              </a:ext>
            </a:extLst>
          </p:cNvPr>
          <p:cNvGraphicFramePr>
            <a:graphicFrameLocks noGrp="1"/>
          </p:cNvGraphicFramePr>
          <p:nvPr/>
        </p:nvGraphicFramePr>
        <p:xfrm>
          <a:off x="1025342" y="1423523"/>
          <a:ext cx="504888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220">
                  <a:extLst>
                    <a:ext uri="{9D8B030D-6E8A-4147-A177-3AD203B41FA5}">
                      <a16:colId xmlns:a16="http://schemas.microsoft.com/office/drawing/2014/main" val="4035895569"/>
                    </a:ext>
                  </a:extLst>
                </a:gridCol>
                <a:gridCol w="1262220">
                  <a:extLst>
                    <a:ext uri="{9D8B030D-6E8A-4147-A177-3AD203B41FA5}">
                      <a16:colId xmlns:a16="http://schemas.microsoft.com/office/drawing/2014/main" val="2832273584"/>
                    </a:ext>
                  </a:extLst>
                </a:gridCol>
                <a:gridCol w="1262220">
                  <a:extLst>
                    <a:ext uri="{9D8B030D-6E8A-4147-A177-3AD203B41FA5}">
                      <a16:colId xmlns:a16="http://schemas.microsoft.com/office/drawing/2014/main" val="3727042947"/>
                    </a:ext>
                  </a:extLst>
                </a:gridCol>
                <a:gridCol w="1262220">
                  <a:extLst>
                    <a:ext uri="{9D8B030D-6E8A-4147-A177-3AD203B41FA5}">
                      <a16:colId xmlns:a16="http://schemas.microsoft.com/office/drawing/2014/main" val="273820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Blood 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Pathology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54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664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68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6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57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55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56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0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77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5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81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74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27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66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57901"/>
                  </a:ext>
                </a:extLst>
              </a:tr>
            </a:tbl>
          </a:graphicData>
        </a:graphic>
      </p:graphicFrame>
      <p:sp>
        <p:nvSpPr>
          <p:cNvPr id="41" name="Ovale 40">
            <a:extLst>
              <a:ext uri="{FF2B5EF4-FFF2-40B4-BE49-F238E27FC236}">
                <a16:creationId xmlns:a16="http://schemas.microsoft.com/office/drawing/2014/main" id="{A1320233-31C0-9BE2-337E-FBBF1CBDF612}"/>
              </a:ext>
            </a:extLst>
          </p:cNvPr>
          <p:cNvSpPr/>
          <p:nvPr/>
        </p:nvSpPr>
        <p:spPr>
          <a:xfrm>
            <a:off x="10021085" y="2068967"/>
            <a:ext cx="130625" cy="135041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19B34BD1-2FB2-8CF8-31E5-5BA71F20ABDA}"/>
              </a:ext>
            </a:extLst>
          </p:cNvPr>
          <p:cNvSpPr/>
          <p:nvPr/>
        </p:nvSpPr>
        <p:spPr>
          <a:xfrm>
            <a:off x="10389597" y="1775164"/>
            <a:ext cx="130625" cy="135041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2E736BDB-982C-AD00-E2E1-F4B21B0E03F7}"/>
              </a:ext>
            </a:extLst>
          </p:cNvPr>
          <p:cNvSpPr/>
          <p:nvPr/>
        </p:nvSpPr>
        <p:spPr>
          <a:xfrm>
            <a:off x="10874423" y="1596000"/>
            <a:ext cx="130625" cy="135041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3BC4E6F0-E24C-2181-FC8E-FF6ECCF5A5B0}"/>
              </a:ext>
            </a:extLst>
          </p:cNvPr>
          <p:cNvSpPr/>
          <p:nvPr/>
        </p:nvSpPr>
        <p:spPr>
          <a:xfrm>
            <a:off x="11053420" y="4013410"/>
            <a:ext cx="130625" cy="135041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18C9C9D6-6D6E-E159-526F-17B8EB6773C9}"/>
              </a:ext>
            </a:extLst>
          </p:cNvPr>
          <p:cNvSpPr/>
          <p:nvPr/>
        </p:nvSpPr>
        <p:spPr>
          <a:xfrm>
            <a:off x="10151710" y="2909651"/>
            <a:ext cx="130625" cy="1350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20D7E630-A6B5-1ACB-2687-3442DA3363B0}"/>
              </a:ext>
            </a:extLst>
          </p:cNvPr>
          <p:cNvSpPr/>
          <p:nvPr/>
        </p:nvSpPr>
        <p:spPr>
          <a:xfrm>
            <a:off x="10739540" y="2176549"/>
            <a:ext cx="130625" cy="1350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F26FF60E-A5EF-0820-BFC7-D97FD469E985}"/>
              </a:ext>
            </a:extLst>
          </p:cNvPr>
          <p:cNvSpPr/>
          <p:nvPr/>
        </p:nvSpPr>
        <p:spPr>
          <a:xfrm>
            <a:off x="10242393" y="2415046"/>
            <a:ext cx="130625" cy="1350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836AD5B3-4C4B-0A22-FC72-FB56D5638DED}"/>
              </a:ext>
            </a:extLst>
          </p:cNvPr>
          <p:cNvSpPr/>
          <p:nvPr/>
        </p:nvSpPr>
        <p:spPr>
          <a:xfrm>
            <a:off x="11040287" y="4388867"/>
            <a:ext cx="130625" cy="1350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68819B2-DB01-3B76-13D3-A82022F944FE}"/>
              </a:ext>
            </a:extLst>
          </p:cNvPr>
          <p:cNvSpPr/>
          <p:nvPr/>
        </p:nvSpPr>
        <p:spPr>
          <a:xfrm>
            <a:off x="11000790" y="3953588"/>
            <a:ext cx="1084271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True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B1FFF95E-0CB8-213F-ADDD-6138D22CCB20}"/>
              </a:ext>
            </a:extLst>
          </p:cNvPr>
          <p:cNvSpPr/>
          <p:nvPr/>
        </p:nvSpPr>
        <p:spPr>
          <a:xfrm>
            <a:off x="11040287" y="4333324"/>
            <a:ext cx="1084271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False</a:t>
            </a:r>
          </a:p>
        </p:txBody>
      </p:sp>
      <p:sp>
        <p:nvSpPr>
          <p:cNvPr id="17" name="Arco 16">
            <a:extLst>
              <a:ext uri="{FF2B5EF4-FFF2-40B4-BE49-F238E27FC236}">
                <a16:creationId xmlns:a16="http://schemas.microsoft.com/office/drawing/2014/main" id="{B91187DE-75DE-4083-8939-4F6216261489}"/>
              </a:ext>
            </a:extLst>
          </p:cNvPr>
          <p:cNvSpPr/>
          <p:nvPr/>
        </p:nvSpPr>
        <p:spPr>
          <a:xfrm rot="14822556">
            <a:off x="9637282" y="2027836"/>
            <a:ext cx="3626463" cy="3172436"/>
          </a:xfrm>
          <a:prstGeom prst="arc">
            <a:avLst>
              <a:gd name="adj1" fmla="val 17072427"/>
              <a:gd name="adj2" fmla="val 1682712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9447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5A0112-0218-18AC-481E-52C288947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C1C57D6A-4C98-E0A2-713B-2B21DD3B3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25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EF0316F8-533C-30AB-760B-EA59F00F79C9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1A6A9915-8090-2FF1-22AC-8F4287F75FF8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25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8E1C119-302F-605C-1349-80F3D9634A24}"/>
              </a:ext>
            </a:extLst>
          </p:cNvPr>
          <p:cNvSpPr txBox="1"/>
          <p:nvPr/>
        </p:nvSpPr>
        <p:spPr>
          <a:xfrm>
            <a:off x="323850" y="239576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Most famous ML models that work with tabular data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FBD071F-11D8-81E6-2A96-E9A937A3CBDF}"/>
              </a:ext>
            </a:extLst>
          </p:cNvPr>
          <p:cNvSpPr/>
          <p:nvPr/>
        </p:nvSpPr>
        <p:spPr>
          <a:xfrm>
            <a:off x="563547" y="1598107"/>
            <a:ext cx="4638768" cy="3435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Regression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Linear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regression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and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all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its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regularized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variants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(Ridge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regression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Lasso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regression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ecc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Decision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Tree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based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models and ensembles (Random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Forests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Xgboost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ecc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K-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Nearest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neighbours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9B4EC116-107C-3DF4-C051-F63BEAEB9DD6}"/>
              </a:ext>
            </a:extLst>
          </p:cNvPr>
          <p:cNvSpPr/>
          <p:nvPr/>
        </p:nvSpPr>
        <p:spPr>
          <a:xfrm>
            <a:off x="6096000" y="1107649"/>
            <a:ext cx="4638768" cy="4642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Classification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Logistic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regression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Decision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Tree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based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models and ensembles (Random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Forests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Xgboost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ecc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K-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Nearest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neighbours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Support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Vector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Naive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Bayes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782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CFC28B-2D2C-A4B7-90CF-031A12B1D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CE9C1DD7-95FB-287D-19A8-538D8E18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26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0B6F90D5-D8DE-538F-9FD9-0EA4573A3DC7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316EEC45-0E58-5074-F123-00617530866B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26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ACC7ABB-7FA6-C0CF-F485-7D9658063FCB}"/>
              </a:ext>
            </a:extLst>
          </p:cNvPr>
          <p:cNvSpPr txBox="1"/>
          <p:nvPr/>
        </p:nvSpPr>
        <p:spPr>
          <a:xfrm>
            <a:off x="323850" y="239576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Most famous ML models that work with tabular data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2DD55B9A-C44E-59F9-4F80-768EDB8012B8}"/>
              </a:ext>
            </a:extLst>
          </p:cNvPr>
          <p:cNvSpPr/>
          <p:nvPr/>
        </p:nvSpPr>
        <p:spPr>
          <a:xfrm>
            <a:off x="563547" y="1598107"/>
            <a:ext cx="4638768" cy="3435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Regression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Linear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regression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and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all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its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regularized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variants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(Ridge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regression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Lasso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regression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ecc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Decision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Tree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based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models and ensembles (Random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Forests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Xgboost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ecc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K-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Nearest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neighbours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893A4562-C14C-0FF3-D896-AB4C11DBD6AF}"/>
              </a:ext>
            </a:extLst>
          </p:cNvPr>
          <p:cNvSpPr/>
          <p:nvPr/>
        </p:nvSpPr>
        <p:spPr>
          <a:xfrm>
            <a:off x="6096000" y="1107649"/>
            <a:ext cx="4638768" cy="4642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Classification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Logistic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regression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Decision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Tree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based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models and ensembles (Random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Forests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Xgboost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ecc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K-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Nearest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neighbours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Support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Vector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Naive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Bayes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9D7062D-E114-2C88-482B-BAC9568D87E2}"/>
              </a:ext>
            </a:extLst>
          </p:cNvPr>
          <p:cNvSpPr txBox="1"/>
          <p:nvPr/>
        </p:nvSpPr>
        <p:spPr>
          <a:xfrm>
            <a:off x="673020" y="5805775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Coding time</a:t>
            </a:r>
          </a:p>
        </p:txBody>
      </p:sp>
    </p:spTree>
    <p:extLst>
      <p:ext uri="{BB962C8B-B14F-4D97-AF65-F5344CB8AC3E}">
        <p14:creationId xmlns:p14="http://schemas.microsoft.com/office/powerpoint/2010/main" val="2455842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949574-0263-70EF-86AC-4CD7EABD1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E8A77670-346A-D669-39C5-00081E5C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27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BF2C1885-6E68-B47E-A405-78E17ED814B6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397BFAB2-0DAF-9A26-EAE5-67E882BD760F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27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827F77D-7FDF-62C3-C666-7213B2EAEAA3}"/>
              </a:ext>
            </a:extLst>
          </p:cNvPr>
          <p:cNvSpPr txBox="1"/>
          <p:nvPr/>
        </p:nvSpPr>
        <p:spPr>
          <a:xfrm>
            <a:off x="71021" y="239576"/>
            <a:ext cx="117890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How can we use this models for dealing with Time series?</a:t>
            </a:r>
          </a:p>
        </p:txBody>
      </p:sp>
      <p:pic>
        <p:nvPicPr>
          <p:cNvPr id="1026" name="Picture 2" descr="Feature Engineering on Time-Series Data for Human Activity Recognition | by  Pratik Nabriya | Towards Data Science">
            <a:extLst>
              <a:ext uri="{FF2B5EF4-FFF2-40B4-BE49-F238E27FC236}">
                <a16:creationId xmlns:a16="http://schemas.microsoft.com/office/drawing/2014/main" id="{CB4114D5-9AA1-1D8B-E9F1-36010B271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902" y="1508767"/>
            <a:ext cx="5972760" cy="255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604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411703-FD62-15C3-69A3-3687731CD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AD3D473A-EFEC-89A0-E9E8-8935F5F5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28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7A2BD36B-5D01-F3EB-2AD7-DA7989BBF5F1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5463CE50-525E-A9FA-629A-8165E7DF1FD3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28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FA872EC-0687-AFAD-0A5A-9BB3C59C2B24}"/>
              </a:ext>
            </a:extLst>
          </p:cNvPr>
          <p:cNvSpPr txBox="1"/>
          <p:nvPr/>
        </p:nvSpPr>
        <p:spPr>
          <a:xfrm>
            <a:off x="71021" y="239576"/>
            <a:ext cx="117890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How can we use this models for dealing with Time series?</a:t>
            </a:r>
          </a:p>
        </p:txBody>
      </p:sp>
      <p:pic>
        <p:nvPicPr>
          <p:cNvPr id="1026" name="Picture 2" descr="Feature Engineering on Time-Series Data for Human Activity Recognition | by  Pratik Nabriya | Towards Data Science">
            <a:extLst>
              <a:ext uri="{FF2B5EF4-FFF2-40B4-BE49-F238E27FC236}">
                <a16:creationId xmlns:a16="http://schemas.microsoft.com/office/drawing/2014/main" id="{D66D5E21-0377-871B-B055-FD5A35BCB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902" y="1497192"/>
            <a:ext cx="5972760" cy="255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24723C16-12EE-B49A-F1EF-71D5FB72FD32}"/>
              </a:ext>
            </a:extLst>
          </p:cNvPr>
          <p:cNvSpPr/>
          <p:nvPr/>
        </p:nvSpPr>
        <p:spPr>
          <a:xfrm>
            <a:off x="625690" y="1060226"/>
            <a:ext cx="4638768" cy="3817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it-IT" baseline="30000" dirty="0">
                <a:solidFill>
                  <a:schemeClr val="accent1">
                    <a:lumMod val="75000"/>
                  </a:schemeClr>
                </a:solidFill>
              </a:rPr>
              <a:t>st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alternative</a:t>
            </a:r>
          </a:p>
          <a:p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Extract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features: Mean, Standard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Deviation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etc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Build a tabular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Apply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previously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mentioned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546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1F5390-0131-3281-466A-48E524ABB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CDACEB14-B5C8-662D-324C-0868A7F2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29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72ACFBE7-1A85-4BE0-B793-F320C2C09C22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38F7C2CE-122C-865C-8310-3DD89E2C3FBA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29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D24386D-8E69-EA7E-E23C-1B167943CB67}"/>
              </a:ext>
            </a:extLst>
          </p:cNvPr>
          <p:cNvSpPr txBox="1"/>
          <p:nvPr/>
        </p:nvSpPr>
        <p:spPr>
          <a:xfrm>
            <a:off x="71021" y="239576"/>
            <a:ext cx="117890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How can we use this models for dealing with Time series?</a:t>
            </a:r>
          </a:p>
        </p:txBody>
      </p:sp>
      <p:pic>
        <p:nvPicPr>
          <p:cNvPr id="1026" name="Picture 2" descr="Feature Engineering on Time-Series Data for Human Activity Recognition | by  Pratik Nabriya | Towards Data Science">
            <a:extLst>
              <a:ext uri="{FF2B5EF4-FFF2-40B4-BE49-F238E27FC236}">
                <a16:creationId xmlns:a16="http://schemas.microsoft.com/office/drawing/2014/main" id="{B5D9006B-E1F4-5CDA-07FF-726DF50C2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902" y="1497192"/>
            <a:ext cx="5972760" cy="255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E7508F29-50D6-C985-68E6-A7C10A996458}"/>
              </a:ext>
            </a:extLst>
          </p:cNvPr>
          <p:cNvSpPr/>
          <p:nvPr/>
        </p:nvSpPr>
        <p:spPr>
          <a:xfrm>
            <a:off x="625690" y="1060226"/>
            <a:ext cx="4638768" cy="3817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it-IT" baseline="30000" dirty="0">
                <a:solidFill>
                  <a:schemeClr val="accent1">
                    <a:lumMod val="75000"/>
                  </a:schemeClr>
                </a:solidFill>
              </a:rPr>
              <a:t>st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alternative</a:t>
            </a:r>
          </a:p>
          <a:p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Extract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features: Mean, Standard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Deviation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etc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Build a tabular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Apply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previously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mentioned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Coding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again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6331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CFD1AD-B0DE-2E58-4E42-E6CECE49E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D2AEE95-629B-400C-DD8D-81DD1D060B56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814D841-34F6-3E1D-D7FE-A13864FC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3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D73F1E0-C4A2-C658-41A1-0C62D9A2D520}"/>
              </a:ext>
            </a:extLst>
          </p:cNvPr>
          <p:cNvSpPr txBox="1"/>
          <p:nvPr/>
        </p:nvSpPr>
        <p:spPr>
          <a:xfrm>
            <a:off x="323849" y="239576"/>
            <a:ext cx="10695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Machine Learning tasks with Time Series: Use case</a:t>
            </a:r>
          </a:p>
        </p:txBody>
      </p:sp>
      <p:pic>
        <p:nvPicPr>
          <p:cNvPr id="6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7AC36853-BF71-C07D-9FF4-F1CF0A557F01}"/>
              </a:ext>
            </a:extLst>
          </p:cNvPr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68F18797-0120-EB70-D343-832F02828896}"/>
              </a:ext>
            </a:extLst>
          </p:cNvPr>
          <p:cNvSpPr/>
          <p:nvPr/>
        </p:nvSpPr>
        <p:spPr>
          <a:xfrm>
            <a:off x="660124" y="1303839"/>
            <a:ext cx="6163448" cy="3454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Steps to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train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a ML model on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task:</a:t>
            </a:r>
          </a:p>
          <a:p>
            <a:endParaRPr lang="it-IT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Collect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 dataset with time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series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(x, y, and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z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from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accelerometer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).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Each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time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series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has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an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associated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label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that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indicates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the activity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performed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1"/>
                </a:solidFill>
              </a:rPr>
              <a:t>Train an ML model </a:t>
            </a:r>
            <a:r>
              <a:rPr lang="it-IT" dirty="0" err="1">
                <a:solidFill>
                  <a:schemeClr val="tx1"/>
                </a:solidFill>
              </a:rPr>
              <a:t>that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learns</a:t>
            </a:r>
            <a:r>
              <a:rPr lang="it-IT" dirty="0">
                <a:solidFill>
                  <a:schemeClr val="tx1"/>
                </a:solidFill>
              </a:rPr>
              <a:t> to </a:t>
            </a:r>
            <a:r>
              <a:rPr lang="it-IT" dirty="0" err="1">
                <a:solidFill>
                  <a:schemeClr val="tx1"/>
                </a:solidFill>
              </a:rPr>
              <a:t>predict</a:t>
            </a:r>
            <a:r>
              <a:rPr lang="it-IT" dirty="0">
                <a:solidFill>
                  <a:schemeClr val="tx1"/>
                </a:solidFill>
              </a:rPr>
              <a:t> the Label </a:t>
            </a:r>
            <a:r>
              <a:rPr lang="it-IT" dirty="0" err="1">
                <a:solidFill>
                  <a:schemeClr val="tx1"/>
                </a:solidFill>
              </a:rPr>
              <a:t>given</a:t>
            </a:r>
            <a:r>
              <a:rPr lang="it-IT" dirty="0">
                <a:solidFill>
                  <a:schemeClr val="tx1"/>
                </a:solidFill>
              </a:rPr>
              <a:t> X, Y, and </a:t>
            </a:r>
            <a:r>
              <a:rPr lang="it-IT" dirty="0" err="1">
                <a:solidFill>
                  <a:schemeClr val="tx1"/>
                </a:solidFill>
              </a:rPr>
              <a:t>Z</a:t>
            </a:r>
            <a:endParaRPr lang="it-IT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/>
                </a:solidFill>
              </a:rPr>
              <a:t>When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you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have</a:t>
            </a:r>
            <a:r>
              <a:rPr lang="it-IT" dirty="0">
                <a:solidFill>
                  <a:schemeClr val="tx1"/>
                </a:solidFill>
              </a:rPr>
              <a:t> the </a:t>
            </a:r>
            <a:r>
              <a:rPr lang="it-IT" dirty="0" err="1">
                <a:solidFill>
                  <a:schemeClr val="tx1"/>
                </a:solidFill>
              </a:rPr>
              <a:t>final</a:t>
            </a:r>
            <a:r>
              <a:rPr lang="it-IT" dirty="0">
                <a:solidFill>
                  <a:schemeClr val="tx1"/>
                </a:solidFill>
              </a:rPr>
              <a:t> model, </a:t>
            </a:r>
            <a:r>
              <a:rPr lang="it-IT" dirty="0" err="1">
                <a:solidFill>
                  <a:schemeClr val="tx1"/>
                </a:solidFill>
              </a:rPr>
              <a:t>you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will</a:t>
            </a:r>
            <a:r>
              <a:rPr lang="it-IT" dirty="0">
                <a:solidFill>
                  <a:schemeClr val="tx1"/>
                </a:solidFill>
              </a:rPr>
              <a:t> be </a:t>
            </a:r>
            <a:r>
              <a:rPr lang="it-IT" dirty="0" err="1">
                <a:solidFill>
                  <a:schemeClr val="tx1"/>
                </a:solidFill>
              </a:rPr>
              <a:t>able</a:t>
            </a:r>
            <a:r>
              <a:rPr lang="it-IT" dirty="0">
                <a:solidFill>
                  <a:schemeClr val="tx1"/>
                </a:solidFill>
              </a:rPr>
              <a:t> to use </a:t>
            </a:r>
            <a:r>
              <a:rPr lang="it-IT" dirty="0" err="1">
                <a:solidFill>
                  <a:schemeClr val="tx1"/>
                </a:solidFill>
              </a:rPr>
              <a:t>it</a:t>
            </a:r>
            <a:r>
              <a:rPr lang="it-IT" dirty="0">
                <a:solidFill>
                  <a:schemeClr val="tx1"/>
                </a:solidFill>
              </a:rPr>
              <a:t> in </a:t>
            </a:r>
            <a:r>
              <a:rPr lang="it-IT" b="1" dirty="0" err="1">
                <a:solidFill>
                  <a:schemeClr val="tx1"/>
                </a:solidFill>
              </a:rPr>
              <a:t>inference</a:t>
            </a:r>
            <a:r>
              <a:rPr lang="it-IT" dirty="0">
                <a:solidFill>
                  <a:schemeClr val="tx1"/>
                </a:solidFill>
              </a:rPr>
              <a:t> mode on new data coming from the device</a:t>
            </a:r>
            <a:endParaRPr lang="it-IT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EDFACA45-7BB5-42D9-9E87-A5EE4B665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247697"/>
              </p:ext>
            </p:extLst>
          </p:nvPr>
        </p:nvGraphicFramePr>
        <p:xfrm>
          <a:off x="7214516" y="1399831"/>
          <a:ext cx="431736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340">
                  <a:extLst>
                    <a:ext uri="{9D8B030D-6E8A-4147-A177-3AD203B41FA5}">
                      <a16:colId xmlns:a16="http://schemas.microsoft.com/office/drawing/2014/main" val="804180539"/>
                    </a:ext>
                  </a:extLst>
                </a:gridCol>
                <a:gridCol w="1079340">
                  <a:extLst>
                    <a:ext uri="{9D8B030D-6E8A-4147-A177-3AD203B41FA5}">
                      <a16:colId xmlns:a16="http://schemas.microsoft.com/office/drawing/2014/main" val="4283309197"/>
                    </a:ext>
                  </a:extLst>
                </a:gridCol>
                <a:gridCol w="1079340">
                  <a:extLst>
                    <a:ext uri="{9D8B030D-6E8A-4147-A177-3AD203B41FA5}">
                      <a16:colId xmlns:a16="http://schemas.microsoft.com/office/drawing/2014/main" val="3971637101"/>
                    </a:ext>
                  </a:extLst>
                </a:gridCol>
                <a:gridCol w="1079340">
                  <a:extLst>
                    <a:ext uri="{9D8B030D-6E8A-4147-A177-3AD203B41FA5}">
                      <a16:colId xmlns:a16="http://schemas.microsoft.com/office/drawing/2014/main" val="3992965162"/>
                    </a:ext>
                  </a:extLst>
                </a:gridCol>
              </a:tblGrid>
              <a:tr h="159112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5661"/>
                  </a:ext>
                </a:extLst>
              </a:tr>
              <a:tr h="159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[2,-1,4,...]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[12,5,8,...]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[9,5,8,...]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Walking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26137"/>
                  </a:ext>
                </a:extLst>
              </a:tr>
              <a:tr h="159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[2,-2,4,...]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[11,2,9,...]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[4,1,5,...]</a:t>
                      </a:r>
                      <a:endParaRPr kumimoji="0" lang="it-I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Running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351249"/>
                  </a:ext>
                </a:extLst>
              </a:tr>
              <a:tr h="159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[1,3,-1,...]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[10,5,7,...]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[4,1,5,...]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Walking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29712"/>
                  </a:ext>
                </a:extLst>
              </a:tr>
              <a:tr h="159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[2,-1,1,...]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[8,11,8,...]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[5,5,7,...]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Walking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87883"/>
                  </a:ext>
                </a:extLst>
              </a:tr>
              <a:tr h="159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[1,5,3,...]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[9,5,8,...]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[8,2,8,...]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Going</a:t>
                      </a:r>
                      <a:r>
                        <a:rPr lang="it-IT" sz="1200" dirty="0"/>
                        <a:t> up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232659"/>
                  </a:ext>
                </a:extLst>
              </a:tr>
              <a:tr h="159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[2,-1,4,...]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[5,5,7,...]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[2,3,4,...]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Walking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921745"/>
                  </a:ext>
                </a:extLst>
              </a:tr>
              <a:tr h="159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[4,5,9,...]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[4,5,9,...]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[4,1,5,...]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Walking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980410"/>
                  </a:ext>
                </a:extLst>
              </a:tr>
            </a:tbl>
          </a:graphicData>
        </a:graphic>
      </p:graphicFrame>
      <p:sp>
        <p:nvSpPr>
          <p:cNvPr id="10" name="Rettangolo 9">
            <a:extLst>
              <a:ext uri="{FF2B5EF4-FFF2-40B4-BE49-F238E27FC236}">
                <a16:creationId xmlns:a16="http://schemas.microsoft.com/office/drawing/2014/main" id="{27BC585F-6DA1-9BCB-F4D0-C75B41E54D59}"/>
              </a:ext>
            </a:extLst>
          </p:cNvPr>
          <p:cNvSpPr/>
          <p:nvPr/>
        </p:nvSpPr>
        <p:spPr>
          <a:xfrm>
            <a:off x="8586309" y="990081"/>
            <a:ext cx="1573774" cy="464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397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326804-A82B-46FF-2494-EA9D6086C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B78E43AE-38AA-A1D1-0DE3-9A2F3D9E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30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7CE7EE6E-0219-33F1-16EF-94538F829B39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E0735B0B-08A3-0B1B-A984-D45F53AEFB64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30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2AD075E-5140-A5D8-78BC-EBD34CB9A861}"/>
              </a:ext>
            </a:extLst>
          </p:cNvPr>
          <p:cNvSpPr txBox="1"/>
          <p:nvPr/>
        </p:nvSpPr>
        <p:spPr>
          <a:xfrm>
            <a:off x="71021" y="239576"/>
            <a:ext cx="117890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How can we use this models for dealing with Time series?</a:t>
            </a:r>
          </a:p>
        </p:txBody>
      </p:sp>
      <p:pic>
        <p:nvPicPr>
          <p:cNvPr id="1026" name="Picture 2" descr="Feature Engineering on Time-Series Data for Human Activity Recognition | by  Pratik Nabriya | Towards Data Science">
            <a:extLst>
              <a:ext uri="{FF2B5EF4-FFF2-40B4-BE49-F238E27FC236}">
                <a16:creationId xmlns:a16="http://schemas.microsoft.com/office/drawing/2014/main" id="{C5AC7176-F1A4-46CB-FD8C-2D594ADD7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902" y="1497192"/>
            <a:ext cx="5972760" cy="255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7002ADAC-EF63-CBFE-7775-ED343F833B2C}"/>
              </a:ext>
            </a:extLst>
          </p:cNvPr>
          <p:cNvSpPr/>
          <p:nvPr/>
        </p:nvSpPr>
        <p:spPr>
          <a:xfrm>
            <a:off x="679911" y="3564577"/>
            <a:ext cx="11180200" cy="3435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it-IT" baseline="30000" dirty="0">
                <a:solidFill>
                  <a:schemeClr val="accent1">
                    <a:lumMod val="75000"/>
                  </a:schemeClr>
                </a:solidFill>
              </a:rPr>
              <a:t>nd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alternative</a:t>
            </a:r>
          </a:p>
          <a:p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Use models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that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directly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take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input the data in the format of a time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series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Which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models can do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4ADE8F8-D6A3-2AC8-DFB1-B73509D5E416}"/>
              </a:ext>
            </a:extLst>
          </p:cNvPr>
          <p:cNvSpPr/>
          <p:nvPr/>
        </p:nvSpPr>
        <p:spPr>
          <a:xfrm>
            <a:off x="625690" y="1060226"/>
            <a:ext cx="4638768" cy="3817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it-IT" baseline="30000" dirty="0">
                <a:solidFill>
                  <a:schemeClr val="accent1">
                    <a:lumMod val="75000"/>
                  </a:schemeClr>
                </a:solidFill>
              </a:rPr>
              <a:t>st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alternative</a:t>
            </a:r>
          </a:p>
          <a:p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Extract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features: Mean, Standard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Deviation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etc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Build a tabular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Apply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previously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mentioned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437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91DA72-88F6-C839-04FD-CA30DE864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EC8368A9-E62A-10FE-1B0B-239665A0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31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32FC6E50-F40C-8D2E-B538-1666523B30AD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88F93EF3-AED2-4D4D-9CDB-3A3D4C25337C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31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8AE97BA-0FAF-B2F1-8C66-72EB2A8D1873}"/>
              </a:ext>
            </a:extLst>
          </p:cNvPr>
          <p:cNvSpPr txBox="1"/>
          <p:nvPr/>
        </p:nvSpPr>
        <p:spPr>
          <a:xfrm>
            <a:off x="71021" y="239576"/>
            <a:ext cx="117890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How can we use this models for dealing with Time series?</a:t>
            </a:r>
          </a:p>
        </p:txBody>
      </p:sp>
      <p:pic>
        <p:nvPicPr>
          <p:cNvPr id="1026" name="Picture 2" descr="Feature Engineering on Time-Series Data for Human Activity Recognition | by  Pratik Nabriya | Towards Data Science">
            <a:extLst>
              <a:ext uri="{FF2B5EF4-FFF2-40B4-BE49-F238E27FC236}">
                <a16:creationId xmlns:a16="http://schemas.microsoft.com/office/drawing/2014/main" id="{3E8A448B-A449-D4F3-4B49-B2F8650F7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902" y="1497192"/>
            <a:ext cx="5972760" cy="255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F19A8C4A-8D19-D1BE-CEF6-A34F4D742440}"/>
              </a:ext>
            </a:extLst>
          </p:cNvPr>
          <p:cNvSpPr/>
          <p:nvPr/>
        </p:nvSpPr>
        <p:spPr>
          <a:xfrm>
            <a:off x="679911" y="3564577"/>
            <a:ext cx="11180200" cy="3435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it-IT" baseline="30000" dirty="0">
                <a:solidFill>
                  <a:schemeClr val="accent1">
                    <a:lumMod val="75000"/>
                  </a:schemeClr>
                </a:solidFill>
              </a:rPr>
              <a:t>nd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alternative</a:t>
            </a:r>
          </a:p>
          <a:p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Use models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that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directly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take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input the data in the format of a time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series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Which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models can do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?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Neural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Networks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405F9D7-AE30-7752-A9C4-BEA06C666351}"/>
              </a:ext>
            </a:extLst>
          </p:cNvPr>
          <p:cNvSpPr/>
          <p:nvPr/>
        </p:nvSpPr>
        <p:spPr>
          <a:xfrm>
            <a:off x="625690" y="1060226"/>
            <a:ext cx="4638768" cy="3817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it-IT" baseline="30000" dirty="0">
                <a:solidFill>
                  <a:schemeClr val="accent1">
                    <a:lumMod val="75000"/>
                  </a:schemeClr>
                </a:solidFill>
              </a:rPr>
              <a:t>st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alternative</a:t>
            </a:r>
          </a:p>
          <a:p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Extract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features: Mean, Standard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Deviation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etc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Build a tabular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Apply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previously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mentioned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47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EDED0E-288F-8915-02A9-3448340A9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diritto 3">
            <a:extLst>
              <a:ext uri="{FF2B5EF4-FFF2-40B4-BE49-F238E27FC236}">
                <a16:creationId xmlns:a16="http://schemas.microsoft.com/office/drawing/2014/main" id="{6BD4669B-CC7A-52C1-E569-3F3B4848AAE4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5F43810B-CC61-E2CD-B866-382F5DA5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32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C9E7D23B-3E63-5B90-05FA-6238F8ABCCE0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7DB83D04-2975-0ABF-0BEB-1C51F2B651F8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32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555ABBF-83B5-392F-D055-4EBD61815F08}"/>
              </a:ext>
            </a:extLst>
          </p:cNvPr>
          <p:cNvSpPr txBox="1"/>
          <p:nvPr/>
        </p:nvSpPr>
        <p:spPr>
          <a:xfrm>
            <a:off x="323850" y="239576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Supervised Machine Learning: Neural networks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B1A1CEED-7EA8-19BE-9D94-4D0791DAF1DA}"/>
              </a:ext>
            </a:extLst>
          </p:cNvPr>
          <p:cNvSpPr/>
          <p:nvPr/>
        </p:nvSpPr>
        <p:spPr>
          <a:xfrm>
            <a:off x="1417387" y="1902897"/>
            <a:ext cx="4236971" cy="86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All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the models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we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have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seen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until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now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are linear in the feature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space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</p:txBody>
      </p:sp>
      <p:pic>
        <p:nvPicPr>
          <p:cNvPr id="8194" name="Picture 2" descr="Intro to machine learning part 4: Support Vector Machines – Water  Programming: A Collaborative Research Blog">
            <a:extLst>
              <a:ext uri="{FF2B5EF4-FFF2-40B4-BE49-F238E27FC236}">
                <a16:creationId xmlns:a16="http://schemas.microsoft.com/office/drawing/2014/main" id="{9B076992-8D76-455F-429B-219B1A76A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012" y="841034"/>
            <a:ext cx="3207601" cy="255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Applied Deep Learning - Part 1: Artificial Neural Networks | by Arden  Dertat | Towards Data Science">
            <a:extLst>
              <a:ext uri="{FF2B5EF4-FFF2-40B4-BE49-F238E27FC236}">
                <a16:creationId xmlns:a16="http://schemas.microsoft.com/office/drawing/2014/main" id="{63E6FEC7-5C70-8E2C-1D97-066642DBE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935" y="3632357"/>
            <a:ext cx="2724055" cy="257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E4F3E6A1-A32F-46C2-A39D-42B78C2AF96A}"/>
              </a:ext>
            </a:extLst>
          </p:cNvPr>
          <p:cNvSpPr/>
          <p:nvPr/>
        </p:nvSpPr>
        <p:spPr>
          <a:xfrm>
            <a:off x="1558212" y="4055862"/>
            <a:ext cx="4379601" cy="1036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main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characteristic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Neural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Networks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of Non-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linearities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996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0F1793-3CF4-2F5E-B5A0-530809F46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diritto 3">
            <a:extLst>
              <a:ext uri="{FF2B5EF4-FFF2-40B4-BE49-F238E27FC236}">
                <a16:creationId xmlns:a16="http://schemas.microsoft.com/office/drawing/2014/main" id="{FF44F94B-77F1-1EB4-9062-875EEE70321E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A6B1CF05-7AAC-84DB-2DF0-72FB377D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33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44440914-7494-B206-ABCD-6BCE7BF8F35C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E87C9603-DA34-0F83-20EC-183D23FF74C9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33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CAA8BD3-795E-5EE9-69E7-8844AD7DD8C8}"/>
              </a:ext>
            </a:extLst>
          </p:cNvPr>
          <p:cNvSpPr txBox="1"/>
          <p:nvPr/>
        </p:nvSpPr>
        <p:spPr>
          <a:xfrm>
            <a:off x="323850" y="239576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Supervised Machine Learning: Neural networks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08315F50-114B-5179-C744-42562521646A}"/>
              </a:ext>
            </a:extLst>
          </p:cNvPr>
          <p:cNvSpPr/>
          <p:nvPr/>
        </p:nvSpPr>
        <p:spPr>
          <a:xfrm>
            <a:off x="3748012" y="1081369"/>
            <a:ext cx="4236971" cy="86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How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linearity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introduced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pic>
        <p:nvPicPr>
          <p:cNvPr id="10242" name="Picture 2" descr="How Neural Network works under the hood? | by Gunardi Ali | Dev Genius">
            <a:extLst>
              <a:ext uri="{FF2B5EF4-FFF2-40B4-BE49-F238E27FC236}">
                <a16:creationId xmlns:a16="http://schemas.microsoft.com/office/drawing/2014/main" id="{1DF24DC8-A8C9-E652-C79A-A8BEAE55B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37" y="1986220"/>
            <a:ext cx="4873830" cy="182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24E23AC4-33E7-EAA0-AF0E-67E89EFD574F}"/>
              </a:ext>
            </a:extLst>
          </p:cNvPr>
          <p:cNvSpPr/>
          <p:nvPr/>
        </p:nvSpPr>
        <p:spPr>
          <a:xfrm>
            <a:off x="1828800" y="2068497"/>
            <a:ext cx="2246050" cy="136050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20C7581A-8BED-9043-6E39-6CA88F67A930}"/>
              </a:ext>
            </a:extLst>
          </p:cNvPr>
          <p:cNvSpPr/>
          <p:nvPr/>
        </p:nvSpPr>
        <p:spPr>
          <a:xfrm>
            <a:off x="2467992" y="3205772"/>
            <a:ext cx="1029810" cy="100224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46805457-FCD5-803A-9C92-8E9AF3A105E3}"/>
              </a:ext>
            </a:extLst>
          </p:cNvPr>
          <p:cNvCxnSpPr>
            <a:cxnSpLocks/>
          </p:cNvCxnSpPr>
          <p:nvPr/>
        </p:nvCxnSpPr>
        <p:spPr>
          <a:xfrm>
            <a:off x="1828800" y="2485748"/>
            <a:ext cx="2246050" cy="1915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FFAD8EAE-E465-4C53-A899-863B5169A67F}"/>
              </a:ext>
            </a:extLst>
          </p:cNvPr>
          <p:cNvCxnSpPr>
            <a:cxnSpLocks/>
          </p:cNvCxnSpPr>
          <p:nvPr/>
        </p:nvCxnSpPr>
        <p:spPr>
          <a:xfrm flipV="1">
            <a:off x="1828800" y="2758812"/>
            <a:ext cx="2246050" cy="1915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251969E0-060D-616A-85CD-E8B2D6ABACC6}"/>
              </a:ext>
            </a:extLst>
          </p:cNvPr>
          <p:cNvSpPr/>
          <p:nvPr/>
        </p:nvSpPr>
        <p:spPr>
          <a:xfrm>
            <a:off x="643026" y="2801499"/>
            <a:ext cx="963833" cy="268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Weight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F7BB45C5-D4B5-7E68-B109-55BFB42E8D21}"/>
              </a:ext>
            </a:extLst>
          </p:cNvPr>
          <p:cNvSpPr/>
          <p:nvPr/>
        </p:nvSpPr>
        <p:spPr>
          <a:xfrm>
            <a:off x="1235913" y="2351672"/>
            <a:ext cx="963833" cy="2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3F5D347C-D0F4-FEA6-B54E-B3B1A2ED0FB0}"/>
              </a:ext>
            </a:extLst>
          </p:cNvPr>
          <p:cNvSpPr/>
          <p:nvPr/>
        </p:nvSpPr>
        <p:spPr>
          <a:xfrm>
            <a:off x="424874" y="2345304"/>
            <a:ext cx="1181985" cy="268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Bias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term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10F7930E-0715-1AA7-285E-7A4B121509E6}"/>
              </a:ext>
            </a:extLst>
          </p:cNvPr>
          <p:cNvSpPr/>
          <p:nvPr/>
        </p:nvSpPr>
        <p:spPr>
          <a:xfrm>
            <a:off x="4405745" y="2577263"/>
            <a:ext cx="1362758" cy="2582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Systolic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BP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E41D3A7-A5CC-8091-8FDE-07CE99869375}"/>
              </a:ext>
            </a:extLst>
          </p:cNvPr>
          <p:cNvSpPr/>
          <p:nvPr/>
        </p:nvSpPr>
        <p:spPr>
          <a:xfrm>
            <a:off x="2500980" y="2828139"/>
            <a:ext cx="963833" cy="2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D58FFFD2-B9A4-7196-D2CF-3F45C2E826B4}"/>
              </a:ext>
            </a:extLst>
          </p:cNvPr>
          <p:cNvSpPr/>
          <p:nvPr/>
        </p:nvSpPr>
        <p:spPr>
          <a:xfrm>
            <a:off x="2467988" y="2278639"/>
            <a:ext cx="963833" cy="2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8DD2B901-3C4E-938F-6868-F4BEE8DFD344}"/>
              </a:ext>
            </a:extLst>
          </p:cNvPr>
          <p:cNvSpPr/>
          <p:nvPr/>
        </p:nvSpPr>
        <p:spPr>
          <a:xfrm>
            <a:off x="864410" y="3617043"/>
            <a:ext cx="4236971" cy="86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Classical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Linear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Regression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047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7390A2-8CB7-8089-CCE4-13EC99687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diritto 3">
            <a:extLst>
              <a:ext uri="{FF2B5EF4-FFF2-40B4-BE49-F238E27FC236}">
                <a16:creationId xmlns:a16="http://schemas.microsoft.com/office/drawing/2014/main" id="{ECAE2CCB-5E44-5E96-8D49-8243D23D89E6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0562DA74-4119-1155-B3D9-F36A03FF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34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E43D248A-23D0-9726-C5E5-D46C22C6D6AF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B67DB810-838E-2C03-C274-F28DEF619C94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34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3CBA759-2DC1-6AC6-71C5-C388AF01CC19}"/>
              </a:ext>
            </a:extLst>
          </p:cNvPr>
          <p:cNvSpPr txBox="1"/>
          <p:nvPr/>
        </p:nvSpPr>
        <p:spPr>
          <a:xfrm>
            <a:off x="323850" y="239576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Supervised Machine Learning: Neural networks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B5A43037-5D88-41CF-07EA-20005472A6C0}"/>
              </a:ext>
            </a:extLst>
          </p:cNvPr>
          <p:cNvSpPr/>
          <p:nvPr/>
        </p:nvSpPr>
        <p:spPr>
          <a:xfrm>
            <a:off x="3748012" y="1081369"/>
            <a:ext cx="4236971" cy="86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How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linearity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introduced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pic>
        <p:nvPicPr>
          <p:cNvPr id="10242" name="Picture 2" descr="How Neural Network works under the hood? | by Gunardi Ali | Dev Genius">
            <a:extLst>
              <a:ext uri="{FF2B5EF4-FFF2-40B4-BE49-F238E27FC236}">
                <a16:creationId xmlns:a16="http://schemas.microsoft.com/office/drawing/2014/main" id="{8BBC69D3-3A38-04E5-A031-04421BB32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37" y="1986220"/>
            <a:ext cx="4873830" cy="182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D3745AED-5635-E648-88E3-611A39AC1AB1}"/>
              </a:ext>
            </a:extLst>
          </p:cNvPr>
          <p:cNvSpPr/>
          <p:nvPr/>
        </p:nvSpPr>
        <p:spPr>
          <a:xfrm>
            <a:off x="1828800" y="2068497"/>
            <a:ext cx="2246050" cy="136050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8B34068-016B-BDC7-6583-C0E873A2E588}"/>
              </a:ext>
            </a:extLst>
          </p:cNvPr>
          <p:cNvSpPr/>
          <p:nvPr/>
        </p:nvSpPr>
        <p:spPr>
          <a:xfrm>
            <a:off x="2467992" y="3205772"/>
            <a:ext cx="1029810" cy="100224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279A73D7-6BD4-C126-EB40-9AF17D503B61}"/>
              </a:ext>
            </a:extLst>
          </p:cNvPr>
          <p:cNvCxnSpPr>
            <a:cxnSpLocks/>
          </p:cNvCxnSpPr>
          <p:nvPr/>
        </p:nvCxnSpPr>
        <p:spPr>
          <a:xfrm>
            <a:off x="1828800" y="2485748"/>
            <a:ext cx="2246050" cy="1915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F2899F7D-579A-3365-3A93-3C9DF58CDAA5}"/>
              </a:ext>
            </a:extLst>
          </p:cNvPr>
          <p:cNvCxnSpPr>
            <a:cxnSpLocks/>
          </p:cNvCxnSpPr>
          <p:nvPr/>
        </p:nvCxnSpPr>
        <p:spPr>
          <a:xfrm flipV="1">
            <a:off x="1828800" y="2758812"/>
            <a:ext cx="2246050" cy="1915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266B5D55-786A-4C68-0989-333E99B951BA}"/>
              </a:ext>
            </a:extLst>
          </p:cNvPr>
          <p:cNvSpPr/>
          <p:nvPr/>
        </p:nvSpPr>
        <p:spPr>
          <a:xfrm>
            <a:off x="643026" y="2801499"/>
            <a:ext cx="963833" cy="268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Weight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150C0DD3-7A8E-6670-EF4E-B2D89F90293A}"/>
              </a:ext>
            </a:extLst>
          </p:cNvPr>
          <p:cNvSpPr/>
          <p:nvPr/>
        </p:nvSpPr>
        <p:spPr>
          <a:xfrm>
            <a:off x="1235913" y="2351672"/>
            <a:ext cx="963833" cy="2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7CCB8022-AEBC-3438-1A51-C3DFD4116E7B}"/>
              </a:ext>
            </a:extLst>
          </p:cNvPr>
          <p:cNvSpPr/>
          <p:nvPr/>
        </p:nvSpPr>
        <p:spPr>
          <a:xfrm>
            <a:off x="424874" y="2345304"/>
            <a:ext cx="1181985" cy="268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Bias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term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9F19E911-C7B1-42E3-57F4-D0B34729EAAB}"/>
              </a:ext>
            </a:extLst>
          </p:cNvPr>
          <p:cNvSpPr/>
          <p:nvPr/>
        </p:nvSpPr>
        <p:spPr>
          <a:xfrm>
            <a:off x="4405745" y="2577263"/>
            <a:ext cx="1362758" cy="2582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Systolic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BP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4F5771D7-861B-3E79-88DF-5769F96233AE}"/>
              </a:ext>
            </a:extLst>
          </p:cNvPr>
          <p:cNvSpPr/>
          <p:nvPr/>
        </p:nvSpPr>
        <p:spPr>
          <a:xfrm>
            <a:off x="2500980" y="2828139"/>
            <a:ext cx="963833" cy="2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29B4761-8E46-A33E-5285-0AD8A1363D14}"/>
              </a:ext>
            </a:extLst>
          </p:cNvPr>
          <p:cNvSpPr/>
          <p:nvPr/>
        </p:nvSpPr>
        <p:spPr>
          <a:xfrm>
            <a:off x="2467988" y="2278639"/>
            <a:ext cx="963833" cy="2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How Neural Network works under the hood? | by Gunardi Ali | Dev Genius">
            <a:extLst>
              <a:ext uri="{FF2B5EF4-FFF2-40B4-BE49-F238E27FC236}">
                <a16:creationId xmlns:a16="http://schemas.microsoft.com/office/drawing/2014/main" id="{8A3725CB-DCA8-BFD2-E40F-34F8CF8DA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835" y="1943975"/>
            <a:ext cx="4873830" cy="182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2E092FD6-725C-84E0-ECD9-94B99B2ACF47}"/>
              </a:ext>
            </a:extLst>
          </p:cNvPr>
          <p:cNvSpPr/>
          <p:nvPr/>
        </p:nvSpPr>
        <p:spPr>
          <a:xfrm>
            <a:off x="6558524" y="2759254"/>
            <a:ext cx="963833" cy="268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Weight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8096813-D941-CD49-9B9C-A24175E7FC3B}"/>
              </a:ext>
            </a:extLst>
          </p:cNvPr>
          <p:cNvSpPr/>
          <p:nvPr/>
        </p:nvSpPr>
        <p:spPr>
          <a:xfrm>
            <a:off x="7151411" y="2309427"/>
            <a:ext cx="963833" cy="2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F795837F-7F59-15C8-CAE3-0E8E1774A32D}"/>
              </a:ext>
            </a:extLst>
          </p:cNvPr>
          <p:cNvSpPr/>
          <p:nvPr/>
        </p:nvSpPr>
        <p:spPr>
          <a:xfrm>
            <a:off x="6340372" y="2303059"/>
            <a:ext cx="1181985" cy="268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Bias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term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E1BEF8C1-6364-E9F1-826D-41694CC5B412}"/>
              </a:ext>
            </a:extLst>
          </p:cNvPr>
          <p:cNvSpPr/>
          <p:nvPr/>
        </p:nvSpPr>
        <p:spPr>
          <a:xfrm>
            <a:off x="10321243" y="2535018"/>
            <a:ext cx="1362758" cy="2582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Systolic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BP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4D4750D9-74F2-60A7-41A6-D42C11AF67E4}"/>
              </a:ext>
            </a:extLst>
          </p:cNvPr>
          <p:cNvSpPr/>
          <p:nvPr/>
        </p:nvSpPr>
        <p:spPr>
          <a:xfrm>
            <a:off x="864410" y="3617043"/>
            <a:ext cx="4236971" cy="86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Classical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Linear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Regression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5E1E9EE-1E9C-5FC6-5820-B4D025D7F475}"/>
              </a:ext>
            </a:extLst>
          </p:cNvPr>
          <p:cNvSpPr/>
          <p:nvPr/>
        </p:nvSpPr>
        <p:spPr>
          <a:xfrm>
            <a:off x="6767226" y="3611292"/>
            <a:ext cx="4236971" cy="86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Non-linear?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8E76729E-4DFB-8CC6-FC64-7A92DCC0C85B}"/>
              </a:ext>
            </a:extLst>
          </p:cNvPr>
          <p:cNvSpPr/>
          <p:nvPr/>
        </p:nvSpPr>
        <p:spPr>
          <a:xfrm>
            <a:off x="7779529" y="1941107"/>
            <a:ext cx="963833" cy="2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DFEACD51-AD0B-1707-60C5-481DED9802A8}"/>
              </a:ext>
            </a:extLst>
          </p:cNvPr>
          <p:cNvSpPr/>
          <p:nvPr/>
        </p:nvSpPr>
        <p:spPr>
          <a:xfrm>
            <a:off x="8967341" y="1960316"/>
            <a:ext cx="963833" cy="2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69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A51C0E-A7F5-CFBC-AFA7-A2BA41A7E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diritto 3">
            <a:extLst>
              <a:ext uri="{FF2B5EF4-FFF2-40B4-BE49-F238E27FC236}">
                <a16:creationId xmlns:a16="http://schemas.microsoft.com/office/drawing/2014/main" id="{B5F6D0E4-FEED-6C5D-891B-FC9EAB05B823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5C86CCA2-E8AF-1FFA-35EF-417A79740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35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A7D1427F-19E3-0C65-13CD-462A688751F7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5BF87135-38DE-6721-1B13-49A1F9A4D63C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35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497395F-DE02-40BF-411A-1641059032AB}"/>
              </a:ext>
            </a:extLst>
          </p:cNvPr>
          <p:cNvSpPr txBox="1"/>
          <p:nvPr/>
        </p:nvSpPr>
        <p:spPr>
          <a:xfrm>
            <a:off x="323850" y="239576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Supervised Machine Learning: Neural networks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252443AF-BB6B-FAA0-2456-99741D84545D}"/>
              </a:ext>
            </a:extLst>
          </p:cNvPr>
          <p:cNvSpPr/>
          <p:nvPr/>
        </p:nvSpPr>
        <p:spPr>
          <a:xfrm>
            <a:off x="3748012" y="1081369"/>
            <a:ext cx="4236971" cy="86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How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linearity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introduced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pic>
        <p:nvPicPr>
          <p:cNvPr id="10242" name="Picture 2" descr="How Neural Network works under the hood? | by Gunardi Ali | Dev Genius">
            <a:extLst>
              <a:ext uri="{FF2B5EF4-FFF2-40B4-BE49-F238E27FC236}">
                <a16:creationId xmlns:a16="http://schemas.microsoft.com/office/drawing/2014/main" id="{4A0C538F-E460-09F8-07C8-17E3BE3BD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37" y="1986220"/>
            <a:ext cx="4873830" cy="182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548B9F66-EC33-3B1B-E57E-82F802E39CA7}"/>
              </a:ext>
            </a:extLst>
          </p:cNvPr>
          <p:cNvSpPr/>
          <p:nvPr/>
        </p:nvSpPr>
        <p:spPr>
          <a:xfrm>
            <a:off x="1828800" y="2068497"/>
            <a:ext cx="2246050" cy="136050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D39B514-5F55-7966-B0D6-84254677A247}"/>
              </a:ext>
            </a:extLst>
          </p:cNvPr>
          <p:cNvSpPr/>
          <p:nvPr/>
        </p:nvSpPr>
        <p:spPr>
          <a:xfrm>
            <a:off x="2467992" y="3205772"/>
            <a:ext cx="1029810" cy="100224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28104329-4DFE-DE16-EC73-7F0BA4617DAE}"/>
              </a:ext>
            </a:extLst>
          </p:cNvPr>
          <p:cNvCxnSpPr>
            <a:cxnSpLocks/>
          </p:cNvCxnSpPr>
          <p:nvPr/>
        </p:nvCxnSpPr>
        <p:spPr>
          <a:xfrm>
            <a:off x="1828800" y="2485748"/>
            <a:ext cx="2246050" cy="1915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8EA759BC-8267-23C7-1E6E-92AC67673428}"/>
              </a:ext>
            </a:extLst>
          </p:cNvPr>
          <p:cNvCxnSpPr>
            <a:cxnSpLocks/>
          </p:cNvCxnSpPr>
          <p:nvPr/>
        </p:nvCxnSpPr>
        <p:spPr>
          <a:xfrm flipV="1">
            <a:off x="1828800" y="2758812"/>
            <a:ext cx="2246050" cy="1915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085B31D6-9CF1-ABD4-8606-213BC2A650F8}"/>
              </a:ext>
            </a:extLst>
          </p:cNvPr>
          <p:cNvSpPr/>
          <p:nvPr/>
        </p:nvSpPr>
        <p:spPr>
          <a:xfrm>
            <a:off x="643026" y="2801499"/>
            <a:ext cx="963833" cy="268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Weight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B61C7D8-1DDC-7366-0A5C-A6B5370DDB6F}"/>
              </a:ext>
            </a:extLst>
          </p:cNvPr>
          <p:cNvSpPr/>
          <p:nvPr/>
        </p:nvSpPr>
        <p:spPr>
          <a:xfrm>
            <a:off x="1235913" y="2351672"/>
            <a:ext cx="963833" cy="2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CE994491-C287-0866-6B4B-20109E0A5E9C}"/>
              </a:ext>
            </a:extLst>
          </p:cNvPr>
          <p:cNvSpPr/>
          <p:nvPr/>
        </p:nvSpPr>
        <p:spPr>
          <a:xfrm>
            <a:off x="424874" y="2345304"/>
            <a:ext cx="1181985" cy="268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Bias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term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38AFD0F-78AF-63AE-D935-1BFF1E4C82AB}"/>
              </a:ext>
            </a:extLst>
          </p:cNvPr>
          <p:cNvSpPr/>
          <p:nvPr/>
        </p:nvSpPr>
        <p:spPr>
          <a:xfrm>
            <a:off x="4405745" y="2577263"/>
            <a:ext cx="1362758" cy="2582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Systolic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BP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1792DFC2-23D4-DB79-9292-96AAC8A41564}"/>
              </a:ext>
            </a:extLst>
          </p:cNvPr>
          <p:cNvSpPr/>
          <p:nvPr/>
        </p:nvSpPr>
        <p:spPr>
          <a:xfrm>
            <a:off x="2500980" y="2828139"/>
            <a:ext cx="963833" cy="2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A84E5B3A-8D09-AD92-2CD1-81CA3BDC21F0}"/>
              </a:ext>
            </a:extLst>
          </p:cNvPr>
          <p:cNvSpPr/>
          <p:nvPr/>
        </p:nvSpPr>
        <p:spPr>
          <a:xfrm>
            <a:off x="2467988" y="2278639"/>
            <a:ext cx="963833" cy="2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How Neural Network works under the hood? | by Gunardi Ali | Dev Genius">
            <a:extLst>
              <a:ext uri="{FF2B5EF4-FFF2-40B4-BE49-F238E27FC236}">
                <a16:creationId xmlns:a16="http://schemas.microsoft.com/office/drawing/2014/main" id="{8371A71F-21EB-2094-7930-33A605600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835" y="1943975"/>
            <a:ext cx="4873830" cy="182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32896880-2C1C-0D08-C961-AD5C88152A49}"/>
              </a:ext>
            </a:extLst>
          </p:cNvPr>
          <p:cNvSpPr/>
          <p:nvPr/>
        </p:nvSpPr>
        <p:spPr>
          <a:xfrm>
            <a:off x="6558524" y="2759254"/>
            <a:ext cx="963833" cy="268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Weight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FFE5597-6BB3-3EFE-4C67-67360420D85A}"/>
              </a:ext>
            </a:extLst>
          </p:cNvPr>
          <p:cNvSpPr/>
          <p:nvPr/>
        </p:nvSpPr>
        <p:spPr>
          <a:xfrm>
            <a:off x="7151411" y="2309427"/>
            <a:ext cx="963833" cy="2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077CFC3-E868-9E29-EBC2-7389EB3D9660}"/>
              </a:ext>
            </a:extLst>
          </p:cNvPr>
          <p:cNvSpPr/>
          <p:nvPr/>
        </p:nvSpPr>
        <p:spPr>
          <a:xfrm>
            <a:off x="6340372" y="2303059"/>
            <a:ext cx="1181985" cy="268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Bias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term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F7E45484-6D52-6D40-EA06-D388F5E7FD5E}"/>
              </a:ext>
            </a:extLst>
          </p:cNvPr>
          <p:cNvSpPr/>
          <p:nvPr/>
        </p:nvSpPr>
        <p:spPr>
          <a:xfrm>
            <a:off x="10321243" y="2535018"/>
            <a:ext cx="1362758" cy="2582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Systolic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BP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4831E350-3AE1-87C1-B8AA-1267CD0E6BD1}"/>
              </a:ext>
            </a:extLst>
          </p:cNvPr>
          <p:cNvSpPr/>
          <p:nvPr/>
        </p:nvSpPr>
        <p:spPr>
          <a:xfrm>
            <a:off x="864410" y="3617043"/>
            <a:ext cx="4236971" cy="86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Classical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Linear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Regression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3522E7A1-5290-70FF-F2A4-177BBCFD3485}"/>
              </a:ext>
            </a:extLst>
          </p:cNvPr>
          <p:cNvSpPr/>
          <p:nvPr/>
        </p:nvSpPr>
        <p:spPr>
          <a:xfrm>
            <a:off x="6767226" y="3611292"/>
            <a:ext cx="4236971" cy="86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Non-linear?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32EE37A4-853D-319D-21C7-1839A3C0DEA7}"/>
              </a:ext>
            </a:extLst>
          </p:cNvPr>
          <p:cNvSpPr/>
          <p:nvPr/>
        </p:nvSpPr>
        <p:spPr>
          <a:xfrm>
            <a:off x="7779529" y="1941107"/>
            <a:ext cx="963833" cy="2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3FD497F2-7474-4A6D-8227-2638F6773FDA}"/>
              </a:ext>
            </a:extLst>
          </p:cNvPr>
          <p:cNvSpPr/>
          <p:nvPr/>
        </p:nvSpPr>
        <p:spPr>
          <a:xfrm>
            <a:off x="8967341" y="1960316"/>
            <a:ext cx="963833" cy="2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DCF9A062-511D-0BBC-D114-95A055FF50F3}"/>
              </a:ext>
            </a:extLst>
          </p:cNvPr>
          <p:cNvSpPr/>
          <p:nvPr/>
        </p:nvSpPr>
        <p:spPr>
          <a:xfrm>
            <a:off x="6848855" y="4949296"/>
            <a:ext cx="4236971" cy="86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No! </a:t>
            </a:r>
          </a:p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 2x3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matrix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 3x1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matrix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In the end, 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result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just a 2x1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matrix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just 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two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same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parameter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of 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classical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linear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regression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682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DBD7A0-E0EA-983D-DAE1-8EE72C2AC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diritto 3">
            <a:extLst>
              <a:ext uri="{FF2B5EF4-FFF2-40B4-BE49-F238E27FC236}">
                <a16:creationId xmlns:a16="http://schemas.microsoft.com/office/drawing/2014/main" id="{B7DB6BC1-E97A-F374-31B9-AD4D8DF1D3DF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7F220E98-6361-5071-2875-3D4E4F09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36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56EDA474-D21D-F913-C341-8CFBC412BDC8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E06F7096-5B6F-4B86-3603-1179D7AACD4C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36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898B052-67FA-0D23-7D11-2B9101BB3FFC}"/>
              </a:ext>
            </a:extLst>
          </p:cNvPr>
          <p:cNvSpPr txBox="1"/>
          <p:nvPr/>
        </p:nvSpPr>
        <p:spPr>
          <a:xfrm>
            <a:off x="323850" y="239576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Supervised Machine Learning: Neural networks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CB902316-C818-5E59-D706-D43256AF4CD5}"/>
              </a:ext>
            </a:extLst>
          </p:cNvPr>
          <p:cNvSpPr/>
          <p:nvPr/>
        </p:nvSpPr>
        <p:spPr>
          <a:xfrm>
            <a:off x="3748012" y="1081369"/>
            <a:ext cx="4236971" cy="86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How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linearity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introduced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pic>
        <p:nvPicPr>
          <p:cNvPr id="4" name="Picture 2" descr="How Neural Network works under the hood? | by Gunardi Ali | Dev Genius">
            <a:extLst>
              <a:ext uri="{FF2B5EF4-FFF2-40B4-BE49-F238E27FC236}">
                <a16:creationId xmlns:a16="http://schemas.microsoft.com/office/drawing/2014/main" id="{12919DB4-DC0D-1B3D-2C9B-723718CD4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835" y="1943975"/>
            <a:ext cx="4873830" cy="182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6EDDF5E7-82F5-BAC7-0BE7-355A987FFE1A}"/>
              </a:ext>
            </a:extLst>
          </p:cNvPr>
          <p:cNvSpPr/>
          <p:nvPr/>
        </p:nvSpPr>
        <p:spPr>
          <a:xfrm>
            <a:off x="6558524" y="2759254"/>
            <a:ext cx="963833" cy="268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Weight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9A56CDA-6A47-EF4A-F60A-3B01BBAFB6BB}"/>
              </a:ext>
            </a:extLst>
          </p:cNvPr>
          <p:cNvSpPr/>
          <p:nvPr/>
        </p:nvSpPr>
        <p:spPr>
          <a:xfrm>
            <a:off x="7151411" y="2309427"/>
            <a:ext cx="963833" cy="2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B718A87-5A89-323B-5157-046B405497FC}"/>
              </a:ext>
            </a:extLst>
          </p:cNvPr>
          <p:cNvSpPr/>
          <p:nvPr/>
        </p:nvSpPr>
        <p:spPr>
          <a:xfrm>
            <a:off x="6340372" y="2303059"/>
            <a:ext cx="1181985" cy="268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Bias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term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7C279D9-801A-7D92-8C41-6D313D8BEEB9}"/>
              </a:ext>
            </a:extLst>
          </p:cNvPr>
          <p:cNvSpPr/>
          <p:nvPr/>
        </p:nvSpPr>
        <p:spPr>
          <a:xfrm>
            <a:off x="10321243" y="2535018"/>
            <a:ext cx="1362758" cy="2582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Systolic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BP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66601BCB-EB34-5E7D-F5F6-95E1F9CF1278}"/>
              </a:ext>
            </a:extLst>
          </p:cNvPr>
          <p:cNvSpPr/>
          <p:nvPr/>
        </p:nvSpPr>
        <p:spPr>
          <a:xfrm>
            <a:off x="7779529" y="1941107"/>
            <a:ext cx="963833" cy="2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11569250-0221-ACE0-058C-5EB6BC2EA5CD}"/>
              </a:ext>
            </a:extLst>
          </p:cNvPr>
          <p:cNvSpPr/>
          <p:nvPr/>
        </p:nvSpPr>
        <p:spPr>
          <a:xfrm>
            <a:off x="8967341" y="1960316"/>
            <a:ext cx="963833" cy="2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04FD7743-D1E4-B411-4C01-B643BB9775D7}"/>
              </a:ext>
            </a:extLst>
          </p:cNvPr>
          <p:cNvSpPr/>
          <p:nvPr/>
        </p:nvSpPr>
        <p:spPr>
          <a:xfrm>
            <a:off x="1338195" y="1950343"/>
            <a:ext cx="4236971" cy="124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nonlinearity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comes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from a new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element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that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introduced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in 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hidden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neurons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called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activation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function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Figura a mano libera 28">
            <a:extLst>
              <a:ext uri="{FF2B5EF4-FFF2-40B4-BE49-F238E27FC236}">
                <a16:creationId xmlns:a16="http://schemas.microsoft.com/office/drawing/2014/main" id="{D4A1D335-CF67-A0C3-1B58-CB05616DCBE9}"/>
              </a:ext>
            </a:extLst>
          </p:cNvPr>
          <p:cNvSpPr/>
          <p:nvPr/>
        </p:nvSpPr>
        <p:spPr>
          <a:xfrm rot="872115">
            <a:off x="8973057" y="1351870"/>
            <a:ext cx="1250812" cy="1046344"/>
          </a:xfrm>
          <a:custGeom>
            <a:avLst/>
            <a:gdLst>
              <a:gd name="connsiteX0" fmla="*/ 0 w 1250812"/>
              <a:gd name="connsiteY0" fmla="*/ 1046344 h 1046344"/>
              <a:gd name="connsiteX1" fmla="*/ 193963 w 1250812"/>
              <a:gd name="connsiteY1" fmla="*/ 187362 h 1046344"/>
              <a:gd name="connsiteX2" fmla="*/ 720436 w 1250812"/>
              <a:gd name="connsiteY2" fmla="*/ 510635 h 1046344"/>
              <a:gd name="connsiteX3" fmla="*/ 1191491 w 1250812"/>
              <a:gd name="connsiteY3" fmla="*/ 76526 h 1046344"/>
              <a:gd name="connsiteX4" fmla="*/ 1228436 w 1250812"/>
              <a:gd name="connsiteY4" fmla="*/ 2635 h 104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12" h="1046344">
                <a:moveTo>
                  <a:pt x="0" y="1046344"/>
                </a:moveTo>
                <a:cubicBezTo>
                  <a:pt x="36945" y="661495"/>
                  <a:pt x="73890" y="276647"/>
                  <a:pt x="193963" y="187362"/>
                </a:cubicBezTo>
                <a:cubicBezTo>
                  <a:pt x="314036" y="98077"/>
                  <a:pt x="554181" y="529108"/>
                  <a:pt x="720436" y="510635"/>
                </a:cubicBezTo>
                <a:cubicBezTo>
                  <a:pt x="886691" y="492162"/>
                  <a:pt x="1106824" y="161193"/>
                  <a:pt x="1191491" y="76526"/>
                </a:cubicBezTo>
                <a:cubicBezTo>
                  <a:pt x="1276158" y="-8141"/>
                  <a:pt x="1252297" y="-2753"/>
                  <a:pt x="1228436" y="2635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362" name="Picture 2" descr="A new activation function for Neural Networks - logmoid">
            <a:extLst>
              <a:ext uri="{FF2B5EF4-FFF2-40B4-BE49-F238E27FC236}">
                <a16:creationId xmlns:a16="http://schemas.microsoft.com/office/drawing/2014/main" id="{D6F420A6-8D40-D935-B04D-6057310AED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" r="74121" b="74480"/>
          <a:stretch/>
        </p:blipFill>
        <p:spPr bwMode="auto">
          <a:xfrm>
            <a:off x="10335155" y="822677"/>
            <a:ext cx="1564485" cy="73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uppo 30">
            <a:extLst>
              <a:ext uri="{FF2B5EF4-FFF2-40B4-BE49-F238E27FC236}">
                <a16:creationId xmlns:a16="http://schemas.microsoft.com/office/drawing/2014/main" id="{CBF3B5DB-E2FC-87B7-A44E-02BB75F0A33D}"/>
              </a:ext>
            </a:extLst>
          </p:cNvPr>
          <p:cNvGrpSpPr/>
          <p:nvPr/>
        </p:nvGrpSpPr>
        <p:grpSpPr>
          <a:xfrm>
            <a:off x="1191603" y="3701582"/>
            <a:ext cx="5112818" cy="2424888"/>
            <a:chOff x="3914619" y="3427239"/>
            <a:chExt cx="5112818" cy="2424888"/>
          </a:xfrm>
        </p:grpSpPr>
        <p:pic>
          <p:nvPicPr>
            <p:cNvPr id="15364" name="Picture 4" descr="Choosing the Right Activation Function in Deep Learning: A Practical  Overview and Comparison | by Okan Yenigün | Python in Plain English">
              <a:extLst>
                <a:ext uri="{FF2B5EF4-FFF2-40B4-BE49-F238E27FC236}">
                  <a16:creationId xmlns:a16="http://schemas.microsoft.com/office/drawing/2014/main" id="{B5A2E8DA-863A-76A2-EF11-9F6E8715BF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06" t="38164" r="33168" b="32400"/>
            <a:stretch/>
          </p:blipFill>
          <p:spPr bwMode="auto">
            <a:xfrm>
              <a:off x="3914619" y="3427239"/>
              <a:ext cx="2573264" cy="2424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Choosing the Right Activation Function in Deep Learning: A Practical  Overview and Comparison | by Okan Yenigün | Python in Plain English">
              <a:extLst>
                <a:ext uri="{FF2B5EF4-FFF2-40B4-BE49-F238E27FC236}">
                  <a16:creationId xmlns:a16="http://schemas.microsoft.com/office/drawing/2014/main" id="{AAB12081-F09F-1348-641D-D95161666B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06" t="66975" r="33168" b="3668"/>
            <a:stretch/>
          </p:blipFill>
          <p:spPr bwMode="auto">
            <a:xfrm>
              <a:off x="6454173" y="3433607"/>
              <a:ext cx="2573264" cy="2418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93698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120621-F67E-E3B5-6EE5-EBC11F752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diritto 3">
            <a:extLst>
              <a:ext uri="{FF2B5EF4-FFF2-40B4-BE49-F238E27FC236}">
                <a16:creationId xmlns:a16="http://schemas.microsoft.com/office/drawing/2014/main" id="{441E4AD0-710F-FFF8-F86A-AB3D51B89C94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9837550F-233B-0982-406D-E0C2FCE0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37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E3C95B98-FD26-5200-2B2C-3D72805B0402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68F88E66-5741-FD6C-B6C3-FAA48276E005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37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B36F439-61F6-49A9-0895-919963FF3EFF}"/>
              </a:ext>
            </a:extLst>
          </p:cNvPr>
          <p:cNvSpPr txBox="1"/>
          <p:nvPr/>
        </p:nvSpPr>
        <p:spPr>
          <a:xfrm>
            <a:off x="323850" y="239576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Supervised Machine Learning: Neural networks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C5D4ECC7-AE81-28E0-B50A-5661D1551417}"/>
              </a:ext>
            </a:extLst>
          </p:cNvPr>
          <p:cNvSpPr/>
          <p:nvPr/>
        </p:nvSpPr>
        <p:spPr>
          <a:xfrm>
            <a:off x="3748012" y="1081369"/>
            <a:ext cx="4236971" cy="86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How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linearity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introduced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pic>
        <p:nvPicPr>
          <p:cNvPr id="4" name="Picture 2" descr="How Neural Network works under the hood? | by Gunardi Ali | Dev Genius">
            <a:extLst>
              <a:ext uri="{FF2B5EF4-FFF2-40B4-BE49-F238E27FC236}">
                <a16:creationId xmlns:a16="http://schemas.microsoft.com/office/drawing/2014/main" id="{BAE0E5D0-C8E4-9C66-6487-BD276F605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835" y="1943975"/>
            <a:ext cx="4873830" cy="182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51A6FEB8-51BF-E9BC-D3A8-58A73F478049}"/>
              </a:ext>
            </a:extLst>
          </p:cNvPr>
          <p:cNvSpPr/>
          <p:nvPr/>
        </p:nvSpPr>
        <p:spPr>
          <a:xfrm>
            <a:off x="6558524" y="2759254"/>
            <a:ext cx="963833" cy="268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Weight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67D10E9-70D6-C61F-25CF-BD3F8117E40C}"/>
              </a:ext>
            </a:extLst>
          </p:cNvPr>
          <p:cNvSpPr/>
          <p:nvPr/>
        </p:nvSpPr>
        <p:spPr>
          <a:xfrm>
            <a:off x="7151411" y="2309427"/>
            <a:ext cx="963833" cy="2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8B1F0682-B50F-FFC5-D38F-220D35D90B5E}"/>
              </a:ext>
            </a:extLst>
          </p:cNvPr>
          <p:cNvSpPr/>
          <p:nvPr/>
        </p:nvSpPr>
        <p:spPr>
          <a:xfrm>
            <a:off x="6340372" y="2303059"/>
            <a:ext cx="1181985" cy="268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Bias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term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B1489B82-206A-ED87-04E0-984E7F901841}"/>
              </a:ext>
            </a:extLst>
          </p:cNvPr>
          <p:cNvSpPr/>
          <p:nvPr/>
        </p:nvSpPr>
        <p:spPr>
          <a:xfrm>
            <a:off x="10321243" y="2535018"/>
            <a:ext cx="1362758" cy="2582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Systolic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BP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A054D7D6-B933-0450-0C6E-6B931BE86472}"/>
              </a:ext>
            </a:extLst>
          </p:cNvPr>
          <p:cNvSpPr/>
          <p:nvPr/>
        </p:nvSpPr>
        <p:spPr>
          <a:xfrm>
            <a:off x="7779529" y="1941107"/>
            <a:ext cx="963833" cy="2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8885303-CC40-3743-6F1E-6971B110AC28}"/>
              </a:ext>
            </a:extLst>
          </p:cNvPr>
          <p:cNvSpPr/>
          <p:nvPr/>
        </p:nvSpPr>
        <p:spPr>
          <a:xfrm>
            <a:off x="8967341" y="1960316"/>
            <a:ext cx="963833" cy="2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07C50CF6-415F-B922-5F93-6EA313C39F3B}"/>
              </a:ext>
            </a:extLst>
          </p:cNvPr>
          <p:cNvSpPr/>
          <p:nvPr/>
        </p:nvSpPr>
        <p:spPr>
          <a:xfrm>
            <a:off x="1338195" y="1950343"/>
            <a:ext cx="4236971" cy="124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nonlinearity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comes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from a new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element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that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introduced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in 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hidden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neurons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called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activation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function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Figura a mano libera 28">
            <a:extLst>
              <a:ext uri="{FF2B5EF4-FFF2-40B4-BE49-F238E27FC236}">
                <a16:creationId xmlns:a16="http://schemas.microsoft.com/office/drawing/2014/main" id="{10BF4622-44F1-C561-B1F8-69F550E97F9E}"/>
              </a:ext>
            </a:extLst>
          </p:cNvPr>
          <p:cNvSpPr/>
          <p:nvPr/>
        </p:nvSpPr>
        <p:spPr>
          <a:xfrm rot="872115">
            <a:off x="8973057" y="1351870"/>
            <a:ext cx="1250812" cy="1046344"/>
          </a:xfrm>
          <a:custGeom>
            <a:avLst/>
            <a:gdLst>
              <a:gd name="connsiteX0" fmla="*/ 0 w 1250812"/>
              <a:gd name="connsiteY0" fmla="*/ 1046344 h 1046344"/>
              <a:gd name="connsiteX1" fmla="*/ 193963 w 1250812"/>
              <a:gd name="connsiteY1" fmla="*/ 187362 h 1046344"/>
              <a:gd name="connsiteX2" fmla="*/ 720436 w 1250812"/>
              <a:gd name="connsiteY2" fmla="*/ 510635 h 1046344"/>
              <a:gd name="connsiteX3" fmla="*/ 1191491 w 1250812"/>
              <a:gd name="connsiteY3" fmla="*/ 76526 h 1046344"/>
              <a:gd name="connsiteX4" fmla="*/ 1228436 w 1250812"/>
              <a:gd name="connsiteY4" fmla="*/ 2635 h 104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12" h="1046344">
                <a:moveTo>
                  <a:pt x="0" y="1046344"/>
                </a:moveTo>
                <a:cubicBezTo>
                  <a:pt x="36945" y="661495"/>
                  <a:pt x="73890" y="276647"/>
                  <a:pt x="193963" y="187362"/>
                </a:cubicBezTo>
                <a:cubicBezTo>
                  <a:pt x="314036" y="98077"/>
                  <a:pt x="554181" y="529108"/>
                  <a:pt x="720436" y="510635"/>
                </a:cubicBezTo>
                <a:cubicBezTo>
                  <a:pt x="886691" y="492162"/>
                  <a:pt x="1106824" y="161193"/>
                  <a:pt x="1191491" y="76526"/>
                </a:cubicBezTo>
                <a:cubicBezTo>
                  <a:pt x="1276158" y="-8141"/>
                  <a:pt x="1252297" y="-2753"/>
                  <a:pt x="1228436" y="2635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362" name="Picture 2" descr="A new activation function for Neural Networks - logmoid">
            <a:extLst>
              <a:ext uri="{FF2B5EF4-FFF2-40B4-BE49-F238E27FC236}">
                <a16:creationId xmlns:a16="http://schemas.microsoft.com/office/drawing/2014/main" id="{743631C2-4726-6213-B320-B2E4251FB2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" r="74121" b="74480"/>
          <a:stretch/>
        </p:blipFill>
        <p:spPr bwMode="auto">
          <a:xfrm>
            <a:off x="10335155" y="822677"/>
            <a:ext cx="1564485" cy="73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uppo 30">
            <a:extLst>
              <a:ext uri="{FF2B5EF4-FFF2-40B4-BE49-F238E27FC236}">
                <a16:creationId xmlns:a16="http://schemas.microsoft.com/office/drawing/2014/main" id="{901FF825-54C5-C54E-ACFD-9D69DC4C4684}"/>
              </a:ext>
            </a:extLst>
          </p:cNvPr>
          <p:cNvGrpSpPr/>
          <p:nvPr/>
        </p:nvGrpSpPr>
        <p:grpSpPr>
          <a:xfrm>
            <a:off x="1191603" y="3701582"/>
            <a:ext cx="5112818" cy="2424888"/>
            <a:chOff x="3914619" y="3427239"/>
            <a:chExt cx="5112818" cy="2424888"/>
          </a:xfrm>
        </p:grpSpPr>
        <p:pic>
          <p:nvPicPr>
            <p:cNvPr id="15364" name="Picture 4" descr="Choosing the Right Activation Function in Deep Learning: A Practical  Overview and Comparison | by Okan Yenigün | Python in Plain English">
              <a:extLst>
                <a:ext uri="{FF2B5EF4-FFF2-40B4-BE49-F238E27FC236}">
                  <a16:creationId xmlns:a16="http://schemas.microsoft.com/office/drawing/2014/main" id="{B3FA2A15-012D-19E8-00E1-A12686FF49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06" t="38164" r="33168" b="32400"/>
            <a:stretch/>
          </p:blipFill>
          <p:spPr bwMode="auto">
            <a:xfrm>
              <a:off x="3914619" y="3427239"/>
              <a:ext cx="2573264" cy="2424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Choosing the Right Activation Function in Deep Learning: A Practical  Overview and Comparison | by Okan Yenigün | Python in Plain English">
              <a:extLst>
                <a:ext uri="{FF2B5EF4-FFF2-40B4-BE49-F238E27FC236}">
                  <a16:creationId xmlns:a16="http://schemas.microsoft.com/office/drawing/2014/main" id="{48E7D792-20B3-F1CB-176B-A0723BC903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06" t="66975" r="33168" b="3668"/>
            <a:stretch/>
          </p:blipFill>
          <p:spPr bwMode="auto">
            <a:xfrm>
              <a:off x="6454173" y="3433607"/>
              <a:ext cx="2573264" cy="2418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Rettangolo 31">
            <a:extLst>
              <a:ext uri="{FF2B5EF4-FFF2-40B4-BE49-F238E27FC236}">
                <a16:creationId xmlns:a16="http://schemas.microsoft.com/office/drawing/2014/main" id="{F2093573-CBA6-FE27-7BA7-04C83397745D}"/>
              </a:ext>
            </a:extLst>
          </p:cNvPr>
          <p:cNvSpPr/>
          <p:nvPr/>
        </p:nvSpPr>
        <p:spPr>
          <a:xfrm>
            <a:off x="7042093" y="4338666"/>
            <a:ext cx="4592836" cy="1648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Neural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networks can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learn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complex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nonlinear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patterns.</a:t>
            </a:r>
          </a:p>
          <a:p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However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you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have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to be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careful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they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tend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overfit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much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easier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and,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therefore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need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lot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of data and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careful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regularization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techniques to work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well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125548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EAD952-4F7F-31D3-A13E-BF97473F1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AB88AE51-2219-D7F5-C781-619CF60E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38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71AE7019-1E25-1DB4-BEFC-D0F9E4D37BC0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CA954499-2A78-BC26-D9C4-7576DF8F7725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38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309B140-A5BC-C196-2801-C6069E42D058}"/>
              </a:ext>
            </a:extLst>
          </p:cNvPr>
          <p:cNvSpPr txBox="1"/>
          <p:nvPr/>
        </p:nvSpPr>
        <p:spPr>
          <a:xfrm>
            <a:off x="323850" y="239576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Best Deep Learning models for time series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D0D5C5E-A4D4-C576-8F84-5A6777D34FA5}"/>
              </a:ext>
            </a:extLst>
          </p:cNvPr>
          <p:cNvSpPr/>
          <p:nvPr/>
        </p:nvSpPr>
        <p:spPr>
          <a:xfrm>
            <a:off x="578734" y="1107649"/>
            <a:ext cx="10156034" cy="4642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Many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variants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classical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Neural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Networks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exist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to deal with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complex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structured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data (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such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images,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graphs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or time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series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).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These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are 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most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suitable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for 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latter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Recurrent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Neural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Networks (RNN)</a:t>
            </a:r>
          </a:p>
          <a:p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1D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Convolutional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Neural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Networks (1D CNN)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Long-Short Time Memory (LSTM)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Bidirectional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LSTM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Gated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Recurrent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Units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(GRU)</a:t>
            </a:r>
          </a:p>
          <a:p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9978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73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6AF774-F036-3EA9-2EF0-C7E92EC8C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l Deep Learning per il riconoscimento di immagini | Blue BI">
            <a:extLst>
              <a:ext uri="{FF2B5EF4-FFF2-40B4-BE49-F238E27FC236}">
                <a16:creationId xmlns:a16="http://schemas.microsoft.com/office/drawing/2014/main" id="{37C7AF85-2A20-355F-3C1A-2F6A6806F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1" r="26839"/>
          <a:stretch/>
        </p:blipFill>
        <p:spPr bwMode="auto">
          <a:xfrm>
            <a:off x="6118646" y="-27469"/>
            <a:ext cx="6073354" cy="688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5652E6C5-C362-CF53-15B3-C6EC0A0C3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15730"/>
            <a:ext cx="6006886" cy="2795738"/>
          </a:xfr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36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</a:rPr>
              <a:t>Creativity, Science and </a:t>
            </a:r>
            <a:r>
              <a:rPr lang="en-US" sz="3600" b="1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</a:rPr>
              <a:t>Innovation</a:t>
            </a:r>
            <a:br>
              <a:rPr lang="en-US" sz="36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</a:rPr>
            </a:br>
            <a:br>
              <a:rPr lang="en-US" sz="36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</a:rPr>
            </a:br>
            <a:r>
              <a:rPr lang="en-US" sz="36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</a:rPr>
              <a:t>Thank you for </a:t>
            </a:r>
            <a:br>
              <a:rPr lang="en-US" sz="36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</a:rPr>
            </a:br>
            <a:r>
              <a:rPr lang="en-US" sz="36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</a:rPr>
              <a:t>your attention</a:t>
            </a:r>
            <a:endParaRPr lang="it-IT" sz="36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</a:endParaRP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43492D9D-9F61-592B-AF3F-229487862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319" y="4937760"/>
            <a:ext cx="5015638" cy="163861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November 14</a:t>
            </a:r>
            <a:r>
              <a:rPr lang="en-US" sz="2000" b="0" i="0" u="none" strike="noStrike" cap="none" baseline="300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2024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</a:pPr>
            <a:endParaRPr lang="it-IT" sz="2000" dirty="0">
              <a:solidFill>
                <a:schemeClr val="dk1"/>
              </a:solidFill>
              <a:latin typeface="Helvetica Neue Ligh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it-IT" sz="2000" dirty="0">
                <a:solidFill>
                  <a:schemeClr val="dk1"/>
                </a:solidFill>
                <a:latin typeface="Helvetica Neue Light"/>
              </a:rPr>
              <a:t>Alessandro Verosimile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it-IT" sz="2000" dirty="0" err="1">
                <a:solidFill>
                  <a:schemeClr val="dk1"/>
                </a:solidFill>
                <a:latin typeface="Helvetica Neue Light"/>
              </a:rPr>
              <a:t>alessandro.verosimile@polimi.it</a:t>
            </a:r>
            <a:endParaRPr lang="it-IT" sz="2000" dirty="0">
              <a:solidFill>
                <a:schemeClr val="dk1"/>
              </a:solidFill>
              <a:latin typeface="Helvetica Neue Light"/>
            </a:endParaRPr>
          </a:p>
        </p:txBody>
      </p:sp>
      <p:pic>
        <p:nvPicPr>
          <p:cNvPr id="8" name="Google Shape;96;p1" descr="Advanced projects in computing systems - NECSTLab">
            <a:extLst>
              <a:ext uri="{FF2B5EF4-FFF2-40B4-BE49-F238E27FC236}">
                <a16:creationId xmlns:a16="http://schemas.microsoft.com/office/drawing/2014/main" id="{FBD1AD11-A3A8-9540-49A2-94F2AF698DE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53697" y="156953"/>
            <a:ext cx="1226543" cy="608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BF971A6F-6696-DC13-6B44-D1CC6C79A75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0750" y="134107"/>
            <a:ext cx="2569055" cy="65405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5E741E43-3309-1574-F271-DD862AB08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4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4D9735-7172-F22B-3631-A2FBCE345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21276467-05E6-DD32-3630-F9DB837DD346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4413817-8675-FD7E-ACF7-25B9DCD3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4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244635B-672A-A739-8CBA-92FB7D0BFAF8}"/>
              </a:ext>
            </a:extLst>
          </p:cNvPr>
          <p:cNvSpPr txBox="1"/>
          <p:nvPr/>
        </p:nvSpPr>
        <p:spPr>
          <a:xfrm>
            <a:off x="323849" y="239576"/>
            <a:ext cx="10695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Machine Learning tasks with Time Series: Use case</a:t>
            </a:r>
          </a:p>
        </p:txBody>
      </p:sp>
      <p:pic>
        <p:nvPicPr>
          <p:cNvPr id="6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05C794D5-0E1C-1EC7-458D-FFDE63F2FF34}"/>
              </a:ext>
            </a:extLst>
          </p:cNvPr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420DCFAF-5966-C273-6566-619D078904BD}"/>
              </a:ext>
            </a:extLst>
          </p:cNvPr>
          <p:cNvSpPr/>
          <p:nvPr/>
        </p:nvSpPr>
        <p:spPr>
          <a:xfrm>
            <a:off x="660124" y="1303839"/>
            <a:ext cx="6163448" cy="3454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Steps to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train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a ML model on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task:</a:t>
            </a:r>
          </a:p>
          <a:p>
            <a:endParaRPr lang="it-IT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Collect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 dataset with time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series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(x, y, and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z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from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accelerometer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).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Each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time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series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has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an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associated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label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that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indicates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the activity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performed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Train an ML model on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such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data. The model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will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learn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predict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the Label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given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X, Y, and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Z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/>
                </a:solidFill>
              </a:rPr>
              <a:t>When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you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have</a:t>
            </a:r>
            <a:r>
              <a:rPr lang="it-IT" dirty="0">
                <a:solidFill>
                  <a:schemeClr val="tx1"/>
                </a:solidFill>
              </a:rPr>
              <a:t> the </a:t>
            </a:r>
            <a:r>
              <a:rPr lang="it-IT" dirty="0" err="1">
                <a:solidFill>
                  <a:schemeClr val="tx1"/>
                </a:solidFill>
              </a:rPr>
              <a:t>final</a:t>
            </a:r>
            <a:r>
              <a:rPr lang="it-IT" dirty="0">
                <a:solidFill>
                  <a:schemeClr val="tx1"/>
                </a:solidFill>
              </a:rPr>
              <a:t> model, </a:t>
            </a:r>
            <a:r>
              <a:rPr lang="it-IT" dirty="0" err="1">
                <a:solidFill>
                  <a:schemeClr val="tx1"/>
                </a:solidFill>
              </a:rPr>
              <a:t>you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will</a:t>
            </a:r>
            <a:r>
              <a:rPr lang="it-IT" dirty="0">
                <a:solidFill>
                  <a:schemeClr val="tx1"/>
                </a:solidFill>
              </a:rPr>
              <a:t> be </a:t>
            </a:r>
            <a:r>
              <a:rPr lang="it-IT" dirty="0" err="1">
                <a:solidFill>
                  <a:schemeClr val="tx1"/>
                </a:solidFill>
              </a:rPr>
              <a:t>able</a:t>
            </a:r>
            <a:r>
              <a:rPr lang="it-IT" dirty="0">
                <a:solidFill>
                  <a:schemeClr val="tx1"/>
                </a:solidFill>
              </a:rPr>
              <a:t> to use </a:t>
            </a:r>
            <a:r>
              <a:rPr lang="it-IT" dirty="0" err="1">
                <a:solidFill>
                  <a:schemeClr val="tx1"/>
                </a:solidFill>
              </a:rPr>
              <a:t>it</a:t>
            </a:r>
            <a:r>
              <a:rPr lang="it-IT" dirty="0">
                <a:solidFill>
                  <a:schemeClr val="tx1"/>
                </a:solidFill>
              </a:rPr>
              <a:t> in </a:t>
            </a:r>
            <a:r>
              <a:rPr lang="it-IT" b="1" dirty="0" err="1">
                <a:solidFill>
                  <a:schemeClr val="tx1"/>
                </a:solidFill>
              </a:rPr>
              <a:t>inference</a:t>
            </a:r>
            <a:r>
              <a:rPr lang="it-IT" dirty="0">
                <a:solidFill>
                  <a:schemeClr val="tx1"/>
                </a:solidFill>
              </a:rPr>
              <a:t> mode on new data coming from the device</a:t>
            </a:r>
            <a:endParaRPr lang="it-IT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800890CD-DBC1-5F72-D9B4-33236EACA538}"/>
              </a:ext>
            </a:extLst>
          </p:cNvPr>
          <p:cNvGraphicFramePr>
            <a:graphicFrameLocks noGrp="1"/>
          </p:cNvGraphicFramePr>
          <p:nvPr/>
        </p:nvGraphicFramePr>
        <p:xfrm>
          <a:off x="7214516" y="1399831"/>
          <a:ext cx="431736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340">
                  <a:extLst>
                    <a:ext uri="{9D8B030D-6E8A-4147-A177-3AD203B41FA5}">
                      <a16:colId xmlns:a16="http://schemas.microsoft.com/office/drawing/2014/main" val="804180539"/>
                    </a:ext>
                  </a:extLst>
                </a:gridCol>
                <a:gridCol w="1079340">
                  <a:extLst>
                    <a:ext uri="{9D8B030D-6E8A-4147-A177-3AD203B41FA5}">
                      <a16:colId xmlns:a16="http://schemas.microsoft.com/office/drawing/2014/main" val="4283309197"/>
                    </a:ext>
                  </a:extLst>
                </a:gridCol>
                <a:gridCol w="1079340">
                  <a:extLst>
                    <a:ext uri="{9D8B030D-6E8A-4147-A177-3AD203B41FA5}">
                      <a16:colId xmlns:a16="http://schemas.microsoft.com/office/drawing/2014/main" val="3971637101"/>
                    </a:ext>
                  </a:extLst>
                </a:gridCol>
                <a:gridCol w="1079340">
                  <a:extLst>
                    <a:ext uri="{9D8B030D-6E8A-4147-A177-3AD203B41FA5}">
                      <a16:colId xmlns:a16="http://schemas.microsoft.com/office/drawing/2014/main" val="3992965162"/>
                    </a:ext>
                  </a:extLst>
                </a:gridCol>
              </a:tblGrid>
              <a:tr h="159112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5661"/>
                  </a:ext>
                </a:extLst>
              </a:tr>
              <a:tr h="159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[2,-1,4,...]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[12,5,8,...]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[9,5,8,...]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Walking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26137"/>
                  </a:ext>
                </a:extLst>
              </a:tr>
              <a:tr h="159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[2,-2,4,...]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[11,2,9,...]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[4,1,5,...]</a:t>
                      </a:r>
                      <a:endParaRPr kumimoji="0" lang="it-I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Running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351249"/>
                  </a:ext>
                </a:extLst>
              </a:tr>
              <a:tr h="159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[1,3,-1,...]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[10,5,7,...]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[4,1,5,...]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Walking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29712"/>
                  </a:ext>
                </a:extLst>
              </a:tr>
              <a:tr h="159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[2,-1,1,...]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[8,11,8,...]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[5,5,7,...]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Walking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87883"/>
                  </a:ext>
                </a:extLst>
              </a:tr>
              <a:tr h="159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[1,5,3,...]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[9,5,8,...]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[8,2,8,...]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Going</a:t>
                      </a:r>
                      <a:r>
                        <a:rPr lang="it-IT" sz="1200" dirty="0"/>
                        <a:t> up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232659"/>
                  </a:ext>
                </a:extLst>
              </a:tr>
              <a:tr h="159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[2,-1,4,...]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[5,5,7,...]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[2,3,4,...]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Walking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921745"/>
                  </a:ext>
                </a:extLst>
              </a:tr>
              <a:tr h="159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[4,5,9,...]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[4,5,9,...]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[4,1,5,...]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Walking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980410"/>
                  </a:ext>
                </a:extLst>
              </a:tr>
            </a:tbl>
          </a:graphicData>
        </a:graphic>
      </p:graphicFrame>
      <p:pic>
        <p:nvPicPr>
          <p:cNvPr id="5122" name="Picture 2" descr="Machine learning - Free electronics icons">
            <a:extLst>
              <a:ext uri="{FF2B5EF4-FFF2-40B4-BE49-F238E27FC236}">
                <a16:creationId xmlns:a16="http://schemas.microsoft.com/office/drawing/2014/main" id="{06443457-42E5-473D-E39E-EDFF0A346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822" y="3717274"/>
            <a:ext cx="892657" cy="89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ccia destra 2">
            <a:extLst>
              <a:ext uri="{FF2B5EF4-FFF2-40B4-BE49-F238E27FC236}">
                <a16:creationId xmlns:a16="http://schemas.microsoft.com/office/drawing/2014/main" id="{9610F535-A96E-00F6-204B-66215E68DC06}"/>
              </a:ext>
            </a:extLst>
          </p:cNvPr>
          <p:cNvSpPr/>
          <p:nvPr/>
        </p:nvSpPr>
        <p:spPr>
          <a:xfrm>
            <a:off x="8934249" y="4117280"/>
            <a:ext cx="1354238" cy="25464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877CAA-C5F9-9CF1-0F89-A3AE30492A8F}"/>
              </a:ext>
            </a:extLst>
          </p:cNvPr>
          <p:cNvSpPr/>
          <p:nvPr/>
        </p:nvSpPr>
        <p:spPr>
          <a:xfrm>
            <a:off x="8936745" y="3743113"/>
            <a:ext cx="127323" cy="44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45AA51D-9F86-26C1-D54F-71BD7317B824}"/>
              </a:ext>
            </a:extLst>
          </p:cNvPr>
          <p:cNvSpPr/>
          <p:nvPr/>
        </p:nvSpPr>
        <p:spPr>
          <a:xfrm>
            <a:off x="10230617" y="4598356"/>
            <a:ext cx="1573774" cy="464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ML model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A7C3A8E-056E-1943-F50A-DD905CADCCEB}"/>
              </a:ext>
            </a:extLst>
          </p:cNvPr>
          <p:cNvSpPr/>
          <p:nvPr/>
        </p:nvSpPr>
        <p:spPr>
          <a:xfrm>
            <a:off x="8586309" y="990081"/>
            <a:ext cx="1573774" cy="464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D495D59-B924-A04F-7DB2-66536433316D}"/>
              </a:ext>
            </a:extLst>
          </p:cNvPr>
          <p:cNvSpPr/>
          <p:nvPr/>
        </p:nvSpPr>
        <p:spPr>
          <a:xfrm>
            <a:off x="10765048" y="3885484"/>
            <a:ext cx="1573774" cy="464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54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1BB7B5-85C0-3D21-466E-5728FBD93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CF09A57A-13BD-9EEC-8787-B56C6E7D5E1F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B1CF546-5C93-8C61-E52D-9DD756B0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5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DDE0B6F-99C0-E667-D899-65F7814E7BE2}"/>
              </a:ext>
            </a:extLst>
          </p:cNvPr>
          <p:cNvSpPr txBox="1"/>
          <p:nvPr/>
        </p:nvSpPr>
        <p:spPr>
          <a:xfrm>
            <a:off x="323849" y="239576"/>
            <a:ext cx="10695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Machine Learning tasks with Time Series: Use case</a:t>
            </a:r>
          </a:p>
        </p:txBody>
      </p:sp>
      <p:pic>
        <p:nvPicPr>
          <p:cNvPr id="6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71F993BA-1B3F-3BBA-6818-56B472292020}"/>
              </a:ext>
            </a:extLst>
          </p:cNvPr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6EEA3973-D1F8-9048-25E5-95186CB6B93B}"/>
              </a:ext>
            </a:extLst>
          </p:cNvPr>
          <p:cNvSpPr/>
          <p:nvPr/>
        </p:nvSpPr>
        <p:spPr>
          <a:xfrm>
            <a:off x="660124" y="1303839"/>
            <a:ext cx="6163448" cy="3454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Steps to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train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a ML model on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task:</a:t>
            </a:r>
          </a:p>
          <a:p>
            <a:endParaRPr lang="it-IT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Collect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 dataset with time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series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(x, y, and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z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from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accelerometer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).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Each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time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series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has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an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associated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label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that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indicates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the activity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performed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Train an ML model on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such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data. The model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will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learn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predict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the Label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given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X, Y, and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Z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When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you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have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final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model,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you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will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be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able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to use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inference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mode on new data coming from the device</a:t>
            </a:r>
            <a:endParaRPr lang="it-IT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71BCC374-6D64-EA89-E3DB-370C17B042A6}"/>
              </a:ext>
            </a:extLst>
          </p:cNvPr>
          <p:cNvGraphicFramePr>
            <a:graphicFrameLocks noGrp="1"/>
          </p:cNvGraphicFramePr>
          <p:nvPr/>
        </p:nvGraphicFramePr>
        <p:xfrm>
          <a:off x="7214516" y="1399831"/>
          <a:ext cx="431736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340">
                  <a:extLst>
                    <a:ext uri="{9D8B030D-6E8A-4147-A177-3AD203B41FA5}">
                      <a16:colId xmlns:a16="http://schemas.microsoft.com/office/drawing/2014/main" val="804180539"/>
                    </a:ext>
                  </a:extLst>
                </a:gridCol>
                <a:gridCol w="1079340">
                  <a:extLst>
                    <a:ext uri="{9D8B030D-6E8A-4147-A177-3AD203B41FA5}">
                      <a16:colId xmlns:a16="http://schemas.microsoft.com/office/drawing/2014/main" val="4283309197"/>
                    </a:ext>
                  </a:extLst>
                </a:gridCol>
                <a:gridCol w="1079340">
                  <a:extLst>
                    <a:ext uri="{9D8B030D-6E8A-4147-A177-3AD203B41FA5}">
                      <a16:colId xmlns:a16="http://schemas.microsoft.com/office/drawing/2014/main" val="3971637101"/>
                    </a:ext>
                  </a:extLst>
                </a:gridCol>
                <a:gridCol w="1079340">
                  <a:extLst>
                    <a:ext uri="{9D8B030D-6E8A-4147-A177-3AD203B41FA5}">
                      <a16:colId xmlns:a16="http://schemas.microsoft.com/office/drawing/2014/main" val="3992965162"/>
                    </a:ext>
                  </a:extLst>
                </a:gridCol>
              </a:tblGrid>
              <a:tr h="159112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5661"/>
                  </a:ext>
                </a:extLst>
              </a:tr>
              <a:tr h="159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[2,-1,4,...]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[12,5,8,...]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[9,5,8,...]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Walking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26137"/>
                  </a:ext>
                </a:extLst>
              </a:tr>
              <a:tr h="159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[2,-2,4,...]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[11,2,9,...]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[4,1,5,...]</a:t>
                      </a:r>
                      <a:endParaRPr kumimoji="0" lang="it-I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Running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351249"/>
                  </a:ext>
                </a:extLst>
              </a:tr>
              <a:tr h="159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[1,3,-1,...]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[10,5,7,...]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[4,1,5,...]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Walking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29712"/>
                  </a:ext>
                </a:extLst>
              </a:tr>
              <a:tr h="159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[2,-1,1,...]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[8,11,8,...]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[5,5,7,...]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Walking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87883"/>
                  </a:ext>
                </a:extLst>
              </a:tr>
              <a:tr h="159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[1,5,3,...]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[9,5,8,...]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[8,2,8,...]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Going</a:t>
                      </a:r>
                      <a:r>
                        <a:rPr lang="it-IT" sz="1200" dirty="0"/>
                        <a:t> up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232659"/>
                  </a:ext>
                </a:extLst>
              </a:tr>
              <a:tr h="159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[2,-1,4,...]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[5,5,7,...]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[2,3,4,...]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Walking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921745"/>
                  </a:ext>
                </a:extLst>
              </a:tr>
              <a:tr h="159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[4,5,9,...]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[4,5,9,...]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[4,1,5,...]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Walking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980410"/>
                  </a:ext>
                </a:extLst>
              </a:tr>
            </a:tbl>
          </a:graphicData>
        </a:graphic>
      </p:graphicFrame>
      <p:pic>
        <p:nvPicPr>
          <p:cNvPr id="5122" name="Picture 2" descr="Machine learning - Free electronics icons">
            <a:extLst>
              <a:ext uri="{FF2B5EF4-FFF2-40B4-BE49-F238E27FC236}">
                <a16:creationId xmlns:a16="http://schemas.microsoft.com/office/drawing/2014/main" id="{268D3B98-D967-2FA8-99E6-F43B4E2A4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822" y="3717274"/>
            <a:ext cx="892657" cy="89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ccia destra 2">
            <a:extLst>
              <a:ext uri="{FF2B5EF4-FFF2-40B4-BE49-F238E27FC236}">
                <a16:creationId xmlns:a16="http://schemas.microsoft.com/office/drawing/2014/main" id="{D287B5DC-6EC6-1568-C6A7-CC960459D643}"/>
              </a:ext>
            </a:extLst>
          </p:cNvPr>
          <p:cNvSpPr/>
          <p:nvPr/>
        </p:nvSpPr>
        <p:spPr>
          <a:xfrm>
            <a:off x="8934249" y="4117280"/>
            <a:ext cx="1354238" cy="25464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22EDD6D-2554-D22B-5F5B-129B0313C2FE}"/>
              </a:ext>
            </a:extLst>
          </p:cNvPr>
          <p:cNvSpPr/>
          <p:nvPr/>
        </p:nvSpPr>
        <p:spPr>
          <a:xfrm>
            <a:off x="8936745" y="3743113"/>
            <a:ext cx="127323" cy="44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04F5E33-F302-7FAB-5341-6ABA7EBA7848}"/>
              </a:ext>
            </a:extLst>
          </p:cNvPr>
          <p:cNvSpPr/>
          <p:nvPr/>
        </p:nvSpPr>
        <p:spPr>
          <a:xfrm>
            <a:off x="10230617" y="4598356"/>
            <a:ext cx="1573774" cy="464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ML model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2" descr="Accelerometer Guide - Phidgets Support">
            <a:extLst>
              <a:ext uri="{FF2B5EF4-FFF2-40B4-BE49-F238E27FC236}">
                <a16:creationId xmlns:a16="http://schemas.microsoft.com/office/drawing/2014/main" id="{7EDE3C48-001D-77C1-D30F-C5A50DCBD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564" y="4717176"/>
            <a:ext cx="1282537" cy="147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70019AA2-CB7D-4EB9-459E-1F65D338607E}"/>
              </a:ext>
            </a:extLst>
          </p:cNvPr>
          <p:cNvSpPr/>
          <p:nvPr/>
        </p:nvSpPr>
        <p:spPr>
          <a:xfrm>
            <a:off x="8586309" y="990081"/>
            <a:ext cx="1573774" cy="464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C194B30-5EFF-DC05-CA90-422B903F8279}"/>
              </a:ext>
            </a:extLst>
          </p:cNvPr>
          <p:cNvSpPr/>
          <p:nvPr/>
        </p:nvSpPr>
        <p:spPr>
          <a:xfrm>
            <a:off x="10765048" y="3885484"/>
            <a:ext cx="1573774" cy="464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Freccia destra 12">
            <a:extLst>
              <a:ext uri="{FF2B5EF4-FFF2-40B4-BE49-F238E27FC236}">
                <a16:creationId xmlns:a16="http://schemas.microsoft.com/office/drawing/2014/main" id="{4B5027E7-7EF9-4838-675E-6E945D3122CC}"/>
              </a:ext>
            </a:extLst>
          </p:cNvPr>
          <p:cNvSpPr/>
          <p:nvPr/>
        </p:nvSpPr>
        <p:spPr>
          <a:xfrm>
            <a:off x="5650714" y="5354485"/>
            <a:ext cx="750086" cy="25464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Picture 2" descr="Machine learning - Free electronics icons">
            <a:extLst>
              <a:ext uri="{FF2B5EF4-FFF2-40B4-BE49-F238E27FC236}">
                <a16:creationId xmlns:a16="http://schemas.microsoft.com/office/drawing/2014/main" id="{CD35A6EB-939A-361C-F18D-F4B7B7AB0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770" y="5017525"/>
            <a:ext cx="892657" cy="89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reccia destra 14">
            <a:extLst>
              <a:ext uri="{FF2B5EF4-FFF2-40B4-BE49-F238E27FC236}">
                <a16:creationId xmlns:a16="http://schemas.microsoft.com/office/drawing/2014/main" id="{6E0F4766-EE54-A67D-FB1A-68409558EE1D}"/>
              </a:ext>
            </a:extLst>
          </p:cNvPr>
          <p:cNvSpPr/>
          <p:nvPr/>
        </p:nvSpPr>
        <p:spPr>
          <a:xfrm>
            <a:off x="7620998" y="5330847"/>
            <a:ext cx="750086" cy="25464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D4240FFA-8325-10F5-FAA5-529078E795AD}"/>
              </a:ext>
            </a:extLst>
          </p:cNvPr>
          <p:cNvSpPr/>
          <p:nvPr/>
        </p:nvSpPr>
        <p:spPr>
          <a:xfrm>
            <a:off x="7924755" y="5515769"/>
            <a:ext cx="1573774" cy="464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Prediction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593CA40F-FE1F-8AEC-7AF8-DDA298276F40}"/>
              </a:ext>
            </a:extLst>
          </p:cNvPr>
          <p:cNvSpPr/>
          <p:nvPr/>
        </p:nvSpPr>
        <p:spPr>
          <a:xfrm>
            <a:off x="5606125" y="4563876"/>
            <a:ext cx="1573774" cy="464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95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30288A-9B9F-516C-F64E-128BA1BCB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FE0D8680-80CD-00B4-7539-4FAD9B3813F4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B24998E-95B6-78BC-A408-CD2D6AB7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6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0C6B5C0-A6EF-A89C-80D3-B2DE9EC58FE9}"/>
              </a:ext>
            </a:extLst>
          </p:cNvPr>
          <p:cNvSpPr txBox="1"/>
          <p:nvPr/>
        </p:nvSpPr>
        <p:spPr>
          <a:xfrm>
            <a:off x="323849" y="239576"/>
            <a:ext cx="85588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Machine Learning tasks with Time Series</a:t>
            </a:r>
          </a:p>
        </p:txBody>
      </p:sp>
      <p:pic>
        <p:nvPicPr>
          <p:cNvPr id="6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5D4E0A43-3BDE-EE2B-21C9-1C7BDC7D7C91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Time Series Analysis Introduction - Statistics By Jim">
            <a:extLst>
              <a:ext uri="{FF2B5EF4-FFF2-40B4-BE49-F238E27FC236}">
                <a16:creationId xmlns:a16="http://schemas.microsoft.com/office/drawing/2014/main" id="{E21C4CA5-BD4C-E235-C784-E8525FC24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743" y="1675622"/>
            <a:ext cx="5260133" cy="35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3">
            <a:extLst>
              <a:ext uri="{FF2B5EF4-FFF2-40B4-BE49-F238E27FC236}">
                <a16:creationId xmlns:a16="http://schemas.microsoft.com/office/drawing/2014/main" id="{50144573-A22D-D931-FA91-E14D9D3C4F07}"/>
              </a:ext>
            </a:extLst>
          </p:cNvPr>
          <p:cNvSpPr txBox="1"/>
          <p:nvPr/>
        </p:nvSpPr>
        <p:spPr>
          <a:xfrm>
            <a:off x="323849" y="1556136"/>
            <a:ext cx="5596408" cy="4187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Helvetica Neue Light" panose="020B0604020202020204"/>
              </a:rPr>
              <a:t>Forecasting: You have </a:t>
            </a:r>
            <a:r>
              <a:rPr lang="en-US" sz="2000" b="1" i="1" dirty="0">
                <a:solidFill>
                  <a:schemeClr val="bg1"/>
                </a:solidFill>
                <a:latin typeface="Helvetica Neue Light" panose="020B0604020202020204"/>
              </a:rPr>
              <a:t>n</a:t>
            </a:r>
            <a:r>
              <a:rPr lang="en-US" sz="2000" dirty="0">
                <a:solidFill>
                  <a:schemeClr val="bg1"/>
                </a:solidFill>
                <a:latin typeface="Helvetica Neue Light" panose="020B0604020202020204"/>
              </a:rPr>
              <a:t> values of the time series in input, and you want to predict the value at time </a:t>
            </a:r>
            <a:r>
              <a:rPr lang="en-US" sz="2000" b="1" i="1" dirty="0">
                <a:solidFill>
                  <a:schemeClr val="bg1"/>
                </a:solidFill>
                <a:latin typeface="Helvetica Neue Light" panose="020B0604020202020204"/>
              </a:rPr>
              <a:t>n+1</a:t>
            </a:r>
            <a:r>
              <a:rPr lang="en-US" sz="2000" dirty="0">
                <a:solidFill>
                  <a:schemeClr val="bg1"/>
                </a:solidFill>
                <a:latin typeface="Helvetica Neue Light" panose="020B0604020202020204"/>
              </a:rPr>
              <a:t>. (example: bitcoin forecasting, weather forecasting)</a:t>
            </a:r>
            <a:endParaRPr lang="en-US" sz="2000" b="1" i="1" dirty="0">
              <a:solidFill>
                <a:schemeClr val="bg1"/>
              </a:solidFill>
              <a:latin typeface="Helvetica Neue Light" panose="020B0604020202020204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bg1"/>
              </a:solidFill>
              <a:latin typeface="Helvetica Neue Light" panose="020B0604020202020204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Helvetica Neue Light" panose="020B0604020202020204"/>
              </a:rPr>
              <a:t>Classification: You have n values of the time series in input, and you want to predict the class it belongs to. (example: activity recognition from accelerometer data)</a:t>
            </a:r>
          </a:p>
        </p:txBody>
      </p:sp>
    </p:spTree>
    <p:extLst>
      <p:ext uri="{BB962C8B-B14F-4D97-AF65-F5344CB8AC3E}">
        <p14:creationId xmlns:p14="http://schemas.microsoft.com/office/powerpoint/2010/main" val="2027225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964833-3853-65F0-91CA-C14CCAA28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90751BEF-5317-4FD8-AE58-8301F2C806A6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28C4BB1-5EA9-B83E-0B22-5029E7FA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7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99ED11C-AC8A-FB17-CA36-78DAAD4EB7C0}"/>
              </a:ext>
            </a:extLst>
          </p:cNvPr>
          <p:cNvSpPr txBox="1"/>
          <p:nvPr/>
        </p:nvSpPr>
        <p:spPr>
          <a:xfrm>
            <a:off x="323850" y="23957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Machine Learning categories</a:t>
            </a:r>
          </a:p>
        </p:txBody>
      </p:sp>
      <p:pic>
        <p:nvPicPr>
          <p:cNvPr id="6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8CB01F89-2209-AEB7-5F2D-243359024440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0" name="Picture 4" descr="The main types of machine learning. Main approaches include... | Download  Scientific Diagram">
            <a:extLst>
              <a:ext uri="{FF2B5EF4-FFF2-40B4-BE49-F238E27FC236}">
                <a16:creationId xmlns:a16="http://schemas.microsoft.com/office/drawing/2014/main" id="{52C4C21D-4186-793E-5A6F-36C83DFB6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533" y="1443236"/>
            <a:ext cx="8218933" cy="444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972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1B8A2B-7755-295A-E90B-75E14E86F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Connettore diritto 3">
            <a:extLst>
              <a:ext uri="{FF2B5EF4-FFF2-40B4-BE49-F238E27FC236}">
                <a16:creationId xmlns:a16="http://schemas.microsoft.com/office/drawing/2014/main" id="{7E82CE97-E406-CCC1-FD90-67E99B618477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966AB1D-1E45-55C3-0974-8ED871C7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8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1AAF8D4-B81D-FAD7-DC05-2BCBB038A094}"/>
              </a:ext>
            </a:extLst>
          </p:cNvPr>
          <p:cNvSpPr txBox="1"/>
          <p:nvPr/>
        </p:nvSpPr>
        <p:spPr>
          <a:xfrm>
            <a:off x="323850" y="239576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Supervised Machine Learning: an example</a:t>
            </a:r>
          </a:p>
        </p:txBody>
      </p:sp>
      <p:pic>
        <p:nvPicPr>
          <p:cNvPr id="6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342A9980-59F9-229E-31FD-0AAAD0AED334}"/>
              </a:ext>
            </a:extLst>
          </p:cNvPr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CC62660A-A918-9B60-0D9A-B334ADA4B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572584"/>
              </p:ext>
            </p:extLst>
          </p:nvPr>
        </p:nvGraphicFramePr>
        <p:xfrm>
          <a:off x="986972" y="1760317"/>
          <a:ext cx="378278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929">
                  <a:extLst>
                    <a:ext uri="{9D8B030D-6E8A-4147-A177-3AD203B41FA5}">
                      <a16:colId xmlns:a16="http://schemas.microsoft.com/office/drawing/2014/main" val="4035895569"/>
                    </a:ext>
                  </a:extLst>
                </a:gridCol>
                <a:gridCol w="1260929">
                  <a:extLst>
                    <a:ext uri="{9D8B030D-6E8A-4147-A177-3AD203B41FA5}">
                      <a16:colId xmlns:a16="http://schemas.microsoft.com/office/drawing/2014/main" val="2832273584"/>
                    </a:ext>
                  </a:extLst>
                </a:gridCol>
                <a:gridCol w="1260929">
                  <a:extLst>
                    <a:ext uri="{9D8B030D-6E8A-4147-A177-3AD203B41FA5}">
                      <a16:colId xmlns:a16="http://schemas.microsoft.com/office/drawing/2014/main" val="3727042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Blood Pr.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664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60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794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73A514-AFDD-065B-F165-422A337B1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188C4264-7854-DE4B-D68D-EAFA35D74D30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134344-2C6B-1FC7-40B1-13B305F9D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9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5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C1467F03-AE8D-445E-3711-0561F680FD7A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egnaposto numero diapositiva 1">
            <a:extLst>
              <a:ext uri="{FF2B5EF4-FFF2-40B4-BE49-F238E27FC236}">
                <a16:creationId xmlns:a16="http://schemas.microsoft.com/office/drawing/2014/main" id="{3EDB7458-CEB2-316C-42C1-5E2E12B213B2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9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B159CED-8CAF-8946-40D9-20A2FD88EAC3}"/>
              </a:ext>
            </a:extLst>
          </p:cNvPr>
          <p:cNvSpPr txBox="1"/>
          <p:nvPr/>
        </p:nvSpPr>
        <p:spPr>
          <a:xfrm>
            <a:off x="323850" y="239576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Supervised Machine Learning: an example</a:t>
            </a: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9B8ACCF5-731F-1456-BC86-5F8195C11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377052"/>
              </p:ext>
            </p:extLst>
          </p:nvPr>
        </p:nvGraphicFramePr>
        <p:xfrm>
          <a:off x="986972" y="1760317"/>
          <a:ext cx="378278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929">
                  <a:extLst>
                    <a:ext uri="{9D8B030D-6E8A-4147-A177-3AD203B41FA5}">
                      <a16:colId xmlns:a16="http://schemas.microsoft.com/office/drawing/2014/main" val="4035895569"/>
                    </a:ext>
                  </a:extLst>
                </a:gridCol>
                <a:gridCol w="1260929">
                  <a:extLst>
                    <a:ext uri="{9D8B030D-6E8A-4147-A177-3AD203B41FA5}">
                      <a16:colId xmlns:a16="http://schemas.microsoft.com/office/drawing/2014/main" val="2832273584"/>
                    </a:ext>
                  </a:extLst>
                </a:gridCol>
                <a:gridCol w="1260929">
                  <a:extLst>
                    <a:ext uri="{9D8B030D-6E8A-4147-A177-3AD203B41FA5}">
                      <a16:colId xmlns:a16="http://schemas.microsoft.com/office/drawing/2014/main" val="3727042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Blood Pr.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664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60086"/>
                  </a:ext>
                </a:extLst>
              </a:tr>
            </a:tbl>
          </a:graphicData>
        </a:graphic>
      </p:graphicFrame>
      <p:sp>
        <p:nvSpPr>
          <p:cNvPr id="22" name="Rettangolo 21">
            <a:extLst>
              <a:ext uri="{FF2B5EF4-FFF2-40B4-BE49-F238E27FC236}">
                <a16:creationId xmlns:a16="http://schemas.microsoft.com/office/drawing/2014/main" id="{5D0CE728-850B-5142-03BC-87F215D64D6A}"/>
              </a:ext>
            </a:extLst>
          </p:cNvPr>
          <p:cNvSpPr/>
          <p:nvPr/>
        </p:nvSpPr>
        <p:spPr>
          <a:xfrm>
            <a:off x="1165326" y="3429000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Blood Pr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Weight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Parentesi graffa aperta 23">
            <a:extLst>
              <a:ext uri="{FF2B5EF4-FFF2-40B4-BE49-F238E27FC236}">
                <a16:creationId xmlns:a16="http://schemas.microsoft.com/office/drawing/2014/main" id="{C568D924-5907-E127-9C13-9852F66B024F}"/>
              </a:ext>
            </a:extLst>
          </p:cNvPr>
          <p:cNvSpPr/>
          <p:nvPr/>
        </p:nvSpPr>
        <p:spPr>
          <a:xfrm>
            <a:off x="401216" y="4133461"/>
            <a:ext cx="671804" cy="18388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77D08AB7-7ECD-C94E-BFCD-A0C8B80AE573}"/>
              </a:ext>
            </a:extLst>
          </p:cNvPr>
          <p:cNvSpPr/>
          <p:nvPr/>
        </p:nvSpPr>
        <p:spPr>
          <a:xfrm>
            <a:off x="587828" y="4439817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112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54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364B8E6F-5ED6-90B0-B0CB-DD05FB7DEC6B}"/>
              </a:ext>
            </a:extLst>
          </p:cNvPr>
          <p:cNvSpPr/>
          <p:nvPr/>
        </p:nvSpPr>
        <p:spPr>
          <a:xfrm>
            <a:off x="606490" y="5234044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130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68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118367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RightStep">
      <a:dk1>
        <a:srgbClr val="000000"/>
      </a:dk1>
      <a:lt1>
        <a:srgbClr val="FFFFFF"/>
      </a:lt1>
      <a:dk2>
        <a:srgbClr val="3F2441"/>
      </a:dk2>
      <a:lt2>
        <a:srgbClr val="E8E2E2"/>
      </a:lt2>
      <a:accent1>
        <a:srgbClr val="81A8AB"/>
      </a:accent1>
      <a:accent2>
        <a:srgbClr val="7F9EBA"/>
      </a:accent2>
      <a:accent3>
        <a:srgbClr val="969BC6"/>
      </a:accent3>
      <a:accent4>
        <a:srgbClr val="917FBA"/>
      </a:accent4>
      <a:accent5>
        <a:srgbClr val="B792C4"/>
      </a:accent5>
      <a:accent6>
        <a:srgbClr val="BA7FB1"/>
      </a:accent6>
      <a:hlink>
        <a:srgbClr val="AE6D69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3481</TotalTime>
  <Words>2723</Words>
  <Application>Microsoft Macintosh PowerPoint</Application>
  <PresentationFormat>Widescreen</PresentationFormat>
  <Paragraphs>892</Paragraphs>
  <Slides>39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39</vt:i4>
      </vt:variant>
    </vt:vector>
  </HeadingPairs>
  <TitlesOfParts>
    <vt:vector size="47" baseType="lpstr">
      <vt:lpstr>Aptos</vt:lpstr>
      <vt:lpstr>Arial</vt:lpstr>
      <vt:lpstr>Avenir Next LT Pro</vt:lpstr>
      <vt:lpstr>Cambria Math</vt:lpstr>
      <vt:lpstr>Helvetica Neue Light</vt:lpstr>
      <vt:lpstr>Rockwell Nova Light</vt:lpstr>
      <vt:lpstr>The Hand Extrablack</vt:lpstr>
      <vt:lpstr>BlobVTI</vt:lpstr>
      <vt:lpstr>Creativity, Science and Innovation  Introduction to  Machine Learning for  Time Series analysis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Creativity, Science and Innovation  Thank you for 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Susanna Bardini</dc:creator>
  <cp:lastModifiedBy>ALESSANDRO VEROSIMILE</cp:lastModifiedBy>
  <cp:revision>43</cp:revision>
  <dcterms:created xsi:type="dcterms:W3CDTF">2024-10-25T22:15:47Z</dcterms:created>
  <dcterms:modified xsi:type="dcterms:W3CDTF">2024-11-11T15:15:44Z</dcterms:modified>
</cp:coreProperties>
</file>