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81034" autoAdjust="0"/>
  </p:normalViewPr>
  <p:slideViewPr>
    <p:cSldViewPr snapToGrid="0">
      <p:cViewPr varScale="1">
        <p:scale>
          <a:sx n="79" d="100"/>
          <a:sy n="79" d="100"/>
        </p:scale>
        <p:origin x="4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B4FC-B7C6-4BFB-8791-466006B66303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05425-CDA2-424F-91BC-034C411D70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93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Product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05425-CDA2-424F-91BC-034C411D70AE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95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We supply a wide</a:t>
            </a:r>
            <a:r>
              <a:rPr lang="en-ZA" baseline="0" dirty="0"/>
              <a:t> range of Pumps ,AH,CHW ,DTV Slurry pumps, Submersible pumps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05425-CDA2-424F-91BC-034C411D70A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828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We supply different</a:t>
            </a:r>
            <a:r>
              <a:rPr lang="en-ZA" baseline="0" dirty="0"/>
              <a:t> types of Conveyor belts and their accessories .Grade M ,Grade N , Solid Woven belts , Chevron belts,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05425-CDA2-424F-91BC-034C411D70AE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0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>
                <a:solidFill>
                  <a:srgbClr val="002060"/>
                </a:solidFill>
              </a:rPr>
              <a:t>All hose</a:t>
            </a:r>
            <a:r>
              <a:rPr lang="en-ZA" b="1" baseline="0" dirty="0">
                <a:solidFill>
                  <a:srgbClr val="002060"/>
                </a:solidFill>
              </a:rPr>
              <a:t> Types:-</a:t>
            </a:r>
            <a:r>
              <a:rPr lang="en-ZA" b="1" dirty="0">
                <a:solidFill>
                  <a:srgbClr val="002060"/>
                </a:solidFill>
              </a:rPr>
              <a:t>Suction and Delivery hoses , General Purpose hose , Fire hose , Ducting hoses , Braided hoses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05425-CDA2-424F-91BC-034C411D70AE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58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V-belts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05425-CDA2-424F-91BC-034C411D70AE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823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Ball Bearings ,Gate Valves , </a:t>
            </a:r>
            <a:r>
              <a:rPr lang="en-ZA" dirty="0" err="1"/>
              <a:t>Gemu</a:t>
            </a:r>
            <a:r>
              <a:rPr lang="en-ZA" dirty="0"/>
              <a:t> </a:t>
            </a:r>
            <a:r>
              <a:rPr lang="en-ZA" dirty="0" err="1"/>
              <a:t>Valves,Non</a:t>
            </a:r>
            <a:r>
              <a:rPr lang="en-ZA" dirty="0"/>
              <a:t> Return </a:t>
            </a:r>
            <a:r>
              <a:rPr lang="en-ZA" dirty="0" err="1"/>
              <a:t>Valves,Flanges</a:t>
            </a:r>
            <a:r>
              <a:rPr lang="en-ZA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05425-CDA2-424F-91BC-034C411D70AE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089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Helmets,Chrome</a:t>
            </a:r>
            <a:r>
              <a:rPr lang="en-ZA" dirty="0"/>
              <a:t> Leather </a:t>
            </a:r>
            <a:r>
              <a:rPr lang="en-ZA" dirty="0" err="1"/>
              <a:t>Gloves,Googles,Dust</a:t>
            </a:r>
            <a:r>
              <a:rPr lang="en-ZA" dirty="0"/>
              <a:t> </a:t>
            </a:r>
            <a:r>
              <a:rPr lang="en-ZA" dirty="0" err="1"/>
              <a:t>Musk,Safety</a:t>
            </a:r>
            <a:r>
              <a:rPr lang="en-ZA" dirty="0"/>
              <a:t> </a:t>
            </a:r>
            <a:r>
              <a:rPr lang="en-ZA" dirty="0" err="1"/>
              <a:t>Shoes,Ear</a:t>
            </a:r>
            <a:r>
              <a:rPr lang="en-ZA" dirty="0"/>
              <a:t> muffs,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05425-CDA2-424F-91BC-034C411D70AE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43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09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01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610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35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66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2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39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1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99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11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168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56C7-7508-4A7C-8918-BE67653B8937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6061-BE0F-452D-9175-E931C46DE1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2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ed@uniflexprojects.co.za" TargetMode="External"/><Relationship Id="rId4" Type="http://schemas.openxmlformats.org/officeDocument/2006/relationships/hyperlink" Target="mailto:info@uniflexprojects.co.z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odfrey@uniflexprojects.co.z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gi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7809"/>
            <a:ext cx="9144000" cy="3152154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4064"/>
            <a:ext cx="9144000" cy="2593375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ZA" sz="2500" b="1" u="sng" dirty="0">
                <a:solidFill>
                  <a:srgbClr val="002060"/>
                </a:solidFill>
              </a:rPr>
              <a:t>PRODUCT </a:t>
            </a:r>
            <a:r>
              <a:rPr lang="en-ZA" sz="2500" b="1" u="sng" dirty="0" smtClean="0">
                <a:solidFill>
                  <a:srgbClr val="002060"/>
                </a:solidFill>
              </a:rPr>
              <a:t>&amp; SERVICE RANGE</a:t>
            </a:r>
            <a:endParaRPr lang="en-ZA" sz="2500" b="1" u="sng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BEARINGS </a:t>
            </a:r>
            <a:r>
              <a:rPr lang="mr-IN" sz="2500" b="1" dirty="0" smtClean="0">
                <a:solidFill>
                  <a:srgbClr val="002060"/>
                </a:solidFill>
              </a:rPr>
              <a:t>–</a:t>
            </a:r>
            <a:r>
              <a:rPr lang="en-ZA" sz="2500" b="1" dirty="0" smtClean="0">
                <a:solidFill>
                  <a:srgbClr val="002060"/>
                </a:solidFill>
              </a:rPr>
              <a:t> COUPLINGS </a:t>
            </a:r>
            <a:r>
              <a:rPr lang="mr-IN" sz="2500" b="1" dirty="0" smtClean="0">
                <a:solidFill>
                  <a:srgbClr val="002060"/>
                </a:solidFill>
              </a:rPr>
              <a:t>–</a:t>
            </a:r>
            <a:r>
              <a:rPr lang="en-ZA" sz="2500" b="1" dirty="0" smtClean="0">
                <a:solidFill>
                  <a:srgbClr val="002060"/>
                </a:solidFill>
              </a:rPr>
              <a:t> TAPER LOCK BUSHES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CONVEYOR IDLER FRAMES &amp; ROLLERS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WARMAN SLURRY REPLACEMENT PUMPS &amp; SPARES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CONVEYOR BELTS </a:t>
            </a:r>
            <a:r>
              <a:rPr lang="en-GB" sz="2500" b="1" dirty="0" smtClean="0">
                <a:solidFill>
                  <a:srgbClr val="002060"/>
                </a:solidFill>
              </a:rPr>
              <a:t>- RUBBER &amp; PVC PLAIN &amp; CHEVRON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VEE &amp; WEDGE DRIVE BELTS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VALVES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VIBRATING SCREENS &amp; FEEDERS </a:t>
            </a:r>
            <a:r>
              <a:rPr lang="mr-IN" sz="2500" b="1" dirty="0" smtClean="0">
                <a:solidFill>
                  <a:srgbClr val="002060"/>
                </a:solidFill>
              </a:rPr>
              <a:t>–</a:t>
            </a:r>
            <a:r>
              <a:rPr lang="en-ZA" sz="2500" b="1" dirty="0" smtClean="0">
                <a:solidFill>
                  <a:srgbClr val="002060"/>
                </a:solidFill>
              </a:rPr>
              <a:t> WIRE &amp; POLYURETHANE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RUBBER FLANGED SUCTION &amp; DELIVERY HOSES, HDPE &amp; STEEL PIPES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ZA" sz="2500" b="1" dirty="0" smtClean="0">
                <a:solidFill>
                  <a:srgbClr val="002060"/>
                </a:solidFill>
              </a:rPr>
              <a:t>PERSONNEL PROTECTIVE &amp; SECURITY EQUIPMENT</a:t>
            </a:r>
            <a:endParaRPr lang="en-ZA" sz="2500" b="1" dirty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ZA" b="1" dirty="0">
              <a:solidFill>
                <a:srgbClr val="002060"/>
              </a:solidFill>
            </a:endParaRPr>
          </a:p>
          <a:p>
            <a:endParaRPr lang="en-ZA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42591" y="357809"/>
            <a:ext cx="6162261" cy="32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6"/>
    </mc:Choice>
    <mc:Fallback xmlns="">
      <p:transition spd="slow" advTm="43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0"/>
            <a:ext cx="10765971" cy="1469572"/>
          </a:xfrm>
        </p:spPr>
        <p:txBody>
          <a:bodyPr>
            <a:normAutofit/>
          </a:bodyPr>
          <a:lstStyle/>
          <a:p>
            <a:pPr algn="ctr"/>
            <a:r>
              <a:rPr lang="en-ZA" sz="4000" b="1" dirty="0" smtClean="0">
                <a:solidFill>
                  <a:schemeClr val="tx2">
                    <a:lumMod val="75000"/>
                  </a:schemeClr>
                </a:solidFill>
              </a:rPr>
              <a:t>VIBRATING EQUIPMENT SOLUTIONS</a:t>
            </a:r>
            <a:r>
              <a:rPr lang="en-ZA" sz="4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ZA" sz="4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ZA" sz="2800" b="1" dirty="0" smtClean="0">
                <a:solidFill>
                  <a:schemeClr val="tx2">
                    <a:lumMod val="75000"/>
                  </a:schemeClr>
                </a:solidFill>
              </a:rPr>
              <a:t>VIBRATING FEEDERS - SCREENS (WIRE  &amp; PU) </a:t>
            </a:r>
            <a:r>
              <a:rPr lang="mr-IN" sz="2800" b="1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ZA" sz="2800" b="1" dirty="0" smtClean="0">
                <a:solidFill>
                  <a:schemeClr val="tx2">
                    <a:lumMod val="75000"/>
                  </a:schemeClr>
                </a:solidFill>
              </a:rPr>
              <a:t> GEARBOXES - DRIVES</a:t>
            </a:r>
            <a:br>
              <a:rPr lang="en-ZA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ZA" sz="2800" b="1" dirty="0" smtClean="0">
                <a:solidFill>
                  <a:schemeClr val="tx2">
                    <a:lumMod val="75000"/>
                  </a:schemeClr>
                </a:solidFill>
              </a:rPr>
              <a:t>Authorised country agents for KWATANI (FORMAERLY JOEST)</a:t>
            </a:r>
            <a:endParaRPr lang="en-ZA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705" y="1339453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31" y="1439424"/>
            <a:ext cx="240030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1F4F90-58BD-4971-87D8-A741BFA4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828" y="3253978"/>
            <a:ext cx="8719457" cy="33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CONTACT DETAILS</a:t>
            </a:r>
            <a:endParaRPr lang="en-ZA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258"/>
            <a:ext cx="10248900" cy="5453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 smtClean="0"/>
              <a:t>NO. 6 TRAILL ROAD				                         	     </a:t>
            </a:r>
            <a:r>
              <a:rPr lang="en-ZA" sz="2400" b="1" dirty="0" smtClean="0"/>
              <a:t>GODFREY GWESHE</a:t>
            </a:r>
            <a:endParaRPr lang="en-ZA" sz="2400" b="1" dirty="0"/>
          </a:p>
          <a:p>
            <a:pPr marL="0" indent="0">
              <a:buNone/>
            </a:pPr>
            <a:r>
              <a:rPr lang="en-ZA" sz="2400" dirty="0" smtClean="0"/>
              <a:t>MOUNT PLEASANT                                       	</a:t>
            </a:r>
            <a:r>
              <a:rPr lang="en-ZA" sz="2400" dirty="0"/>
              <a:t> </a:t>
            </a:r>
            <a:r>
              <a:rPr lang="en-ZA" sz="2400" dirty="0" smtClean="0"/>
              <a:t>                 +263 773 183 834 HARARE </a:t>
            </a:r>
            <a:r>
              <a:rPr lang="en-ZA" sz="2400" b="1" dirty="0" smtClean="0"/>
              <a:t>ZIMBABWE</a:t>
            </a:r>
            <a:r>
              <a:rPr lang="en-ZA" sz="2400" dirty="0" smtClean="0"/>
              <a:t>		  	   	                         </a:t>
            </a:r>
            <a:r>
              <a:rPr lang="en-ZA" sz="2400" dirty="0" smtClean="0">
                <a:hlinkClick r:id="rId2"/>
              </a:rPr>
              <a:t>godfrey@uniflexprojects.co.za</a:t>
            </a:r>
            <a:endParaRPr lang="en-ZA" sz="2400" dirty="0" smtClean="0"/>
          </a:p>
          <a:p>
            <a:pPr marL="0" indent="0">
              <a:buNone/>
            </a:pPr>
            <a:r>
              <a:rPr lang="en-ZA" sz="2400" b="1" dirty="0"/>
              <a:t> </a:t>
            </a:r>
            <a:r>
              <a:rPr lang="en-ZA" sz="2400" b="1" dirty="0" smtClean="0"/>
              <a:t>          </a:t>
            </a:r>
            <a:r>
              <a:rPr lang="en-ZA" sz="2400" dirty="0" smtClean="0"/>
              <a:t>    </a:t>
            </a:r>
            <a:r>
              <a:rPr lang="en-ZA" sz="2400" dirty="0"/>
              <a:t>	</a:t>
            </a:r>
            <a:r>
              <a:rPr lang="en-ZA" sz="2400" dirty="0" smtClean="0"/>
              <a:t>		</a:t>
            </a:r>
            <a:r>
              <a:rPr lang="en-ZA" sz="2400" b="1" dirty="0" smtClean="0"/>
              <a:t>                                     +</a:t>
            </a:r>
            <a:r>
              <a:rPr lang="en-ZA" sz="2400" b="1" dirty="0"/>
              <a:t>263 4 301645 | 086 </a:t>
            </a:r>
            <a:r>
              <a:rPr lang="en-ZA" sz="2400" b="1" dirty="0" smtClean="0"/>
              <a:t>44221975</a:t>
            </a:r>
            <a:r>
              <a:rPr lang="en-ZA" sz="2400" dirty="0" smtClean="0"/>
              <a:t>                                           </a:t>
            </a:r>
            <a:r>
              <a:rPr lang="en-ZA" sz="2400" b="1" dirty="0" smtClean="0"/>
              <a:t>skype </a:t>
            </a:r>
            <a:r>
              <a:rPr lang="en-ZA" sz="2400" dirty="0" smtClean="0"/>
              <a:t> 	  						                         </a:t>
            </a:r>
            <a:r>
              <a:rPr lang="en-ZA" sz="2400" dirty="0" err="1" smtClean="0">
                <a:solidFill>
                  <a:schemeClr val="accent1">
                    <a:lumMod val="75000"/>
                  </a:schemeClr>
                </a:solidFill>
              </a:rPr>
              <a:t>godfrey.gweshe</a:t>
            </a:r>
            <a:endParaRPr lang="en-ZA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ZA" sz="2400" dirty="0" smtClean="0"/>
          </a:p>
          <a:p>
            <a:pPr marL="0" indent="0">
              <a:buNone/>
            </a:pPr>
            <a:r>
              <a:rPr lang="en-ZA" sz="2400" dirty="0" smtClean="0"/>
              <a:t> NO 15 FALCON LANE						                </a:t>
            </a:r>
            <a:r>
              <a:rPr lang="en-ZA" sz="2400" b="1" dirty="0" smtClean="0"/>
              <a:t>    ED BATTES</a:t>
            </a:r>
          </a:p>
          <a:p>
            <a:pPr marL="0" indent="0">
              <a:buNone/>
            </a:pPr>
            <a:r>
              <a:rPr lang="en-ZA" sz="2400" dirty="0" smtClean="0"/>
              <a:t>DOUGLASDALE EXT 49	</a:t>
            </a:r>
            <a:r>
              <a:rPr lang="en-ZA" sz="2400" dirty="0"/>
              <a:t> </a:t>
            </a:r>
            <a:r>
              <a:rPr lang="en-ZA" sz="2400" dirty="0" smtClean="0"/>
              <a:t>                      +27 63 071 7010 | 073 415 0415 </a:t>
            </a:r>
            <a:r>
              <a:rPr lang="en-ZA" sz="2400" b="1" dirty="0" smtClean="0"/>
              <a:t>(App)</a:t>
            </a:r>
          </a:p>
          <a:p>
            <a:pPr marL="0" indent="0">
              <a:buNone/>
            </a:pPr>
            <a:r>
              <a:rPr lang="en-ZA" sz="2400" dirty="0" smtClean="0"/>
              <a:t>SANDTON 2191	</a:t>
            </a:r>
            <a:r>
              <a:rPr lang="en-ZA" sz="2400" dirty="0"/>
              <a:t> </a:t>
            </a:r>
            <a:r>
              <a:rPr lang="en-ZA" sz="2400" dirty="0" smtClean="0"/>
              <a:t>          			 	       </a:t>
            </a:r>
            <a:r>
              <a:rPr lang="en-ZA" sz="2400" dirty="0" smtClean="0">
                <a:hlinkClick r:id="rId3"/>
              </a:rPr>
              <a:t>ed@uniflexprojects.co.za</a:t>
            </a:r>
            <a:endParaRPr lang="en-ZA" sz="2400" dirty="0" smtClean="0"/>
          </a:p>
          <a:p>
            <a:pPr marL="0" indent="0">
              <a:buNone/>
            </a:pPr>
            <a:r>
              <a:rPr lang="en-ZA" sz="2400" b="1" dirty="0" smtClean="0"/>
              <a:t>SOUTH AFRICA				          +27 10 220 5401 | 11 071 0750</a:t>
            </a:r>
          </a:p>
          <a:p>
            <a:pPr marL="0" indent="0">
              <a:buNone/>
            </a:pPr>
            <a:r>
              <a:rPr lang="en-ZA" sz="2400" b="1" dirty="0"/>
              <a:t>s</a:t>
            </a:r>
            <a:r>
              <a:rPr lang="en-ZA" sz="2400" b="1" dirty="0" smtClean="0"/>
              <a:t>kype								              </a:t>
            </a:r>
            <a:r>
              <a:rPr lang="en-ZA" sz="2400" dirty="0" err="1" smtClean="0">
                <a:solidFill>
                  <a:schemeClr val="accent1">
                    <a:lumMod val="75000"/>
                  </a:schemeClr>
                </a:solidFill>
              </a:rPr>
              <a:t>edward.battes</a:t>
            </a:r>
            <a:endParaRPr lang="en-ZA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ZA" sz="2400" dirty="0" smtClean="0">
                <a:solidFill>
                  <a:schemeClr val="accent1">
                    <a:lumMod val="75000"/>
                  </a:schemeClr>
                </a:solidFill>
              </a:rPr>
              <a:t>						     </a:t>
            </a:r>
            <a:r>
              <a:rPr lang="en-ZA" sz="24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info@uniflexprojects.co.za</a:t>
            </a:r>
            <a:endParaRPr lang="en-ZA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BEARINGS </a:t>
            </a:r>
            <a:r>
              <a:rPr lang="mr-IN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COUPLINGS </a:t>
            </a:r>
            <a:r>
              <a:rPr lang="mr-IN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T/L BUSHES</a:t>
            </a:r>
            <a:endParaRPr lang="en-ZA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77" y="2068081"/>
            <a:ext cx="8511611" cy="3751605"/>
          </a:xfrm>
        </p:spPr>
      </p:pic>
    </p:spTree>
    <p:extLst>
      <p:ext uri="{BB962C8B-B14F-4D97-AF65-F5344CB8AC3E}">
        <p14:creationId xmlns:p14="http://schemas.microsoft.com/office/powerpoint/2010/main" val="39747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"/>
    </mc:Choice>
    <mc:Fallback xmlns="">
      <p:transition spd="slow" advTm="53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700" b="1" dirty="0">
                <a:solidFill>
                  <a:srgbClr val="002060"/>
                </a:solidFill>
                <a:latin typeface="Candara" panose="020E0502030303020204" pitchFamily="34" charset="0"/>
              </a:rPr>
              <a:t>IDLER </a:t>
            </a:r>
            <a:r>
              <a:rPr lang="en-ZA" sz="27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ROLLERS </a:t>
            </a:r>
            <a:r>
              <a:rPr lang="mr-IN" sz="27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sz="27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STEEL AND RUBBER TROUGHING &amp; IMPACK IDLERS</a:t>
            </a:r>
            <a:br>
              <a:rPr lang="en-ZA" sz="2700" b="1" dirty="0" smtClean="0">
                <a:solidFill>
                  <a:srgbClr val="002060"/>
                </a:solidFill>
                <a:latin typeface="Candara" panose="020E0502030303020204" pitchFamily="34" charset="0"/>
              </a:rPr>
            </a:br>
            <a:r>
              <a:rPr lang="en-ZA" sz="27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Designed and manufactured to meet either standard or specific specialised applications</a:t>
            </a:r>
            <a:endParaRPr lang="en-ZA" sz="2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803" y="1524953"/>
            <a:ext cx="5621883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64" y="3700622"/>
            <a:ext cx="7621736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2"/>
    </mc:Choice>
    <mc:Fallback xmlns="">
      <p:transition spd="slow" advTm="53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8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HEAVY DUTY SLURRY PUMPS - </a:t>
            </a:r>
            <a:r>
              <a:rPr lang="en-ZA" sz="2800" dirty="0">
                <a:solidFill>
                  <a:srgbClr val="002060"/>
                </a:solidFill>
                <a:latin typeface="Candara" panose="020E0502030303020204" pitchFamily="34" charset="0"/>
              </a:rPr>
              <a:t>AH </a:t>
            </a:r>
            <a:r>
              <a:rPr lang="en-ZA" sz="28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&amp; CHW &amp; DTV Metal </a:t>
            </a:r>
            <a:r>
              <a:rPr lang="en-ZA" sz="2800" dirty="0">
                <a:solidFill>
                  <a:srgbClr val="002060"/>
                </a:solidFill>
                <a:latin typeface="Candara" panose="020E0502030303020204" pitchFamily="34" charset="0"/>
              </a:rPr>
              <a:t>and Rubber </a:t>
            </a:r>
            <a:r>
              <a:rPr lang="en-ZA" sz="28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Range pumps and spares</a:t>
            </a:r>
            <a:endParaRPr lang="en-ZA" sz="2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0" y="1675636"/>
            <a:ext cx="5181600" cy="22206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3896321"/>
            <a:ext cx="3306900" cy="273289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4063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1"/>
    </mc:Choice>
    <mc:Fallback xmlns="">
      <p:transition spd="slow" advTm="53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b="1" dirty="0" smtClean="0">
                <a:solidFill>
                  <a:srgbClr val="002060"/>
                </a:solidFill>
              </a:rPr>
              <a:t>CONVEYOR BELTS </a:t>
            </a:r>
            <a:r>
              <a:rPr lang="en-GB" b="1" dirty="0">
                <a:solidFill>
                  <a:srgbClr val="002060"/>
                </a:solidFill>
              </a:rPr>
              <a:t/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100" b="1" dirty="0" smtClean="0">
                <a:solidFill>
                  <a:srgbClr val="002060"/>
                </a:solidFill>
              </a:rPr>
              <a:t>STEEL CORD &amp; TEXTILE REINFORCED </a:t>
            </a:r>
            <a:r>
              <a:rPr lang="mr-IN" sz="3100" b="1" dirty="0" smtClean="0">
                <a:solidFill>
                  <a:srgbClr val="002060"/>
                </a:solidFill>
              </a:rPr>
              <a:t>–</a:t>
            </a:r>
            <a:r>
              <a:rPr lang="en-GB" sz="3100" b="1" dirty="0" smtClean="0">
                <a:solidFill>
                  <a:srgbClr val="002060"/>
                </a:solidFill>
              </a:rPr>
              <a:t> RUBBER &amp; PVC COVERED</a:t>
            </a:r>
            <a:endParaRPr lang="en-ZA" sz="3100" b="1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Rubber Covered Textile Reinforced Belts</a:t>
            </a:r>
            <a:endParaRPr lang="en-ZA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07" y="2794475"/>
            <a:ext cx="3939612" cy="336704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Conveyor Belts Repair Kits </a:t>
            </a:r>
            <a:r>
              <a:rPr lang="mr-IN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 Cement &amp; Strips &amp; Fasteners</a:t>
            </a:r>
            <a:endParaRPr lang="en-ZA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79" y="2505075"/>
            <a:ext cx="4554908" cy="3528256"/>
          </a:xfrm>
        </p:spPr>
      </p:pic>
    </p:spTree>
    <p:extLst>
      <p:ext uri="{BB962C8B-B14F-4D97-AF65-F5344CB8AC3E}">
        <p14:creationId xmlns:p14="http://schemas.microsoft.com/office/powerpoint/2010/main" val="26751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3"/>
    </mc:Choice>
    <mc:Fallback xmlns="">
      <p:transition spd="slow" advTm="35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ARMOURED S&amp;D HOSES </a:t>
            </a:r>
            <a:r>
              <a:rPr lang="mr-IN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FBE</a:t>
            </a:r>
            <a:b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</a:br>
            <a:r>
              <a:rPr lang="en-ZA" sz="31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RUBBER &amp; PVC MINING </a:t>
            </a:r>
            <a:r>
              <a:rPr lang="mr-IN" sz="31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sz="31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 HYDRAULIC </a:t>
            </a:r>
            <a:r>
              <a:rPr lang="mr-IN" sz="31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sz="31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 LAYFLAT </a:t>
            </a:r>
            <a:r>
              <a:rPr lang="mr-IN" sz="31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sz="3100" dirty="0" smtClean="0">
                <a:solidFill>
                  <a:srgbClr val="002060"/>
                </a:solidFill>
                <a:latin typeface="Candara" panose="020E0502030303020204" pitchFamily="34" charset="0"/>
              </a:rPr>
              <a:t> COMPRESSOR HOSES</a:t>
            </a:r>
            <a:endParaRPr lang="en-ZA" sz="31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57303"/>
          </a:xfrm>
        </p:spPr>
        <p:txBody>
          <a:bodyPr/>
          <a:lstStyle/>
          <a:p>
            <a:pPr algn="ctr"/>
            <a:r>
              <a:rPr lang="en-ZA" b="0" dirty="0" smtClean="0">
                <a:solidFill>
                  <a:srgbClr val="002060"/>
                </a:solidFill>
              </a:rPr>
              <a:t>Large Bore FBE Rubber S&amp;D Hoses</a:t>
            </a:r>
            <a:endParaRPr lang="en-ZA" b="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4" y="2505076"/>
            <a:ext cx="5488536" cy="375044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303"/>
          </a:xfrm>
        </p:spPr>
        <p:txBody>
          <a:bodyPr/>
          <a:lstStyle/>
          <a:p>
            <a:pPr algn="ctr"/>
            <a:r>
              <a:rPr lang="en-ZA" b="0" dirty="0" smtClean="0">
                <a:solidFill>
                  <a:srgbClr val="002060"/>
                </a:solidFill>
              </a:rPr>
              <a:t>Rubber &amp; PVC Mining Hoses</a:t>
            </a:r>
            <a:endParaRPr lang="en-ZA" b="0" dirty="0">
              <a:solidFill>
                <a:srgbClr val="00206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24" y="2505075"/>
            <a:ext cx="4908420" cy="3684588"/>
          </a:xfrm>
        </p:spPr>
      </p:pic>
    </p:spTree>
    <p:extLst>
      <p:ext uri="{BB962C8B-B14F-4D97-AF65-F5344CB8AC3E}">
        <p14:creationId xmlns:p14="http://schemas.microsoft.com/office/powerpoint/2010/main" val="373733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0"/>
    </mc:Choice>
    <mc:Fallback xmlns="">
      <p:transition spd="slow" advTm="35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8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DRIVE BELTS </a:t>
            </a:r>
            <a:r>
              <a:rPr lang="mr-IN" sz="48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sz="48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VEE &amp; WEDGE</a:t>
            </a:r>
            <a:endParaRPr lang="en-ZA" sz="48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 smtClean="0"/>
              <a:t>WEDGE BELTS</a:t>
            </a:r>
            <a:endParaRPr lang="en-Z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3" y="2505075"/>
            <a:ext cx="4829617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ZA" dirty="0" smtClean="0"/>
              <a:t>VEE BELTS</a:t>
            </a:r>
            <a:endParaRPr lang="en-Z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4834"/>
            <a:ext cx="5183188" cy="3623416"/>
          </a:xfrm>
        </p:spPr>
      </p:pic>
    </p:spTree>
    <p:extLst>
      <p:ext uri="{BB962C8B-B14F-4D97-AF65-F5344CB8AC3E}">
        <p14:creationId xmlns:p14="http://schemas.microsoft.com/office/powerpoint/2010/main" val="80958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5"/>
    </mc:Choice>
    <mc:Fallback xmlns="">
      <p:transition spd="slow" advTm="36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VALVES </a:t>
            </a:r>
            <a:b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</a:br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Saunders </a:t>
            </a:r>
            <a:r>
              <a:rPr lang="mr-IN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 Barrett </a:t>
            </a:r>
            <a:r>
              <a:rPr lang="mr-IN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 Gate </a:t>
            </a:r>
            <a:r>
              <a:rPr lang="mr-IN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 Ball </a:t>
            </a:r>
            <a:r>
              <a:rPr lang="mr-IN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 Pneumatic </a:t>
            </a:r>
            <a:r>
              <a:rPr lang="mr-IN" dirty="0" smtClean="0">
                <a:solidFill>
                  <a:srgbClr val="002060"/>
                </a:solidFill>
                <a:latin typeface="Candara" panose="020E0502030303020204" pitchFamily="34" charset="0"/>
              </a:rPr>
              <a:t>–</a:t>
            </a:r>
            <a:r>
              <a:rPr lang="en-ZA" dirty="0" smtClean="0">
                <a:solidFill>
                  <a:srgbClr val="002060"/>
                </a:solidFill>
                <a:latin typeface="Candara" panose="020E0502030303020204" pitchFamily="34" charset="0"/>
              </a:rPr>
              <a:t> Pressure  </a:t>
            </a:r>
            <a:endParaRPr lang="en-ZA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6" y="1555335"/>
            <a:ext cx="10695774" cy="4819828"/>
          </a:xfrm>
        </p:spPr>
      </p:pic>
    </p:spTree>
    <p:extLst>
      <p:ext uri="{BB962C8B-B14F-4D97-AF65-F5344CB8AC3E}">
        <p14:creationId xmlns:p14="http://schemas.microsoft.com/office/powerpoint/2010/main" val="34529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4"/>
    </mc:Choice>
    <mc:Fallback xmlns="">
      <p:transition spd="slow" advTm="35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PPE &amp; SECURITY EQUIPMENT</a:t>
            </a:r>
            <a:endParaRPr lang="en-ZA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688" y="1976914"/>
            <a:ext cx="10362488" cy="500300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35" y="279971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"/>
    </mc:Choice>
    <mc:Fallback xmlns="">
      <p:transition spd="slow" advTm="178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242</Words>
  <Application>Microsoft Macintosh PowerPoint</Application>
  <PresentationFormat>Widescreen</PresentationFormat>
  <Paragraphs>50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Candara</vt:lpstr>
      <vt:lpstr>Mangal</vt:lpstr>
      <vt:lpstr>Arial</vt:lpstr>
      <vt:lpstr>Office Theme</vt:lpstr>
      <vt:lpstr>PowerPoint Presentation</vt:lpstr>
      <vt:lpstr>BEARINGS – COUPLINGS – T/L BUSHES</vt:lpstr>
      <vt:lpstr>IDLER ROLLERS – STEEL AND RUBBER TROUGHING &amp; IMPACK IDLERS Designed and manufactured to meet either standard or specific specialised applications</vt:lpstr>
      <vt:lpstr>HEAVY DUTY SLURRY PUMPS - AH &amp; CHW &amp; DTV Metal and Rubber Range pumps and spares</vt:lpstr>
      <vt:lpstr>CONVEYOR BELTS  STEEL CORD &amp; TEXTILE REINFORCED – RUBBER &amp; PVC COVERED</vt:lpstr>
      <vt:lpstr>ARMOURED S&amp;D HOSES – FBE RUBBER &amp; PVC MINING – HYDRAULIC – LAYFLAT – COMPRESSOR HOSES</vt:lpstr>
      <vt:lpstr>DRIVE BELTS – VEE &amp; WEDGE</vt:lpstr>
      <vt:lpstr>VALVES  Saunders – Barrett – Gate – Ball – Pneumatic – Pressure  </vt:lpstr>
      <vt:lpstr>PPE &amp; SECURITY EQUIPMENT</vt:lpstr>
      <vt:lpstr>VIBRATING EQUIPMENT SOLUTIONS VIBRATING FEEDERS - SCREENS (WIRE  &amp; PU) – GEARBOXES - DRIVES Authorised country agents for KWATANI (FORMAERLY JOEST)</vt:lpstr>
      <vt:lpstr>CONTACT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Uniflex</dc:creator>
  <cp:lastModifiedBy>Microsoft Office User</cp:lastModifiedBy>
  <cp:revision>35</cp:revision>
  <dcterms:created xsi:type="dcterms:W3CDTF">2019-08-16T07:26:54Z</dcterms:created>
  <dcterms:modified xsi:type="dcterms:W3CDTF">2020-01-15T12:33:17Z</dcterms:modified>
</cp:coreProperties>
</file>