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CD995-A6BD-4F7D-B83D-A5F2E907D4CB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0C91-0EAD-40F0-80BE-D0A32B1EBE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749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CD995-A6BD-4F7D-B83D-A5F2E907D4CB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0C91-0EAD-40F0-80BE-D0A32B1EBE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35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CD995-A6BD-4F7D-B83D-A5F2E907D4CB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0C91-0EAD-40F0-80BE-D0A32B1EBE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95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CD995-A6BD-4F7D-B83D-A5F2E907D4CB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0C91-0EAD-40F0-80BE-D0A32B1EBE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38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CD995-A6BD-4F7D-B83D-A5F2E907D4CB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0C91-0EAD-40F0-80BE-D0A32B1EBE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720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CD995-A6BD-4F7D-B83D-A5F2E907D4CB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0C91-0EAD-40F0-80BE-D0A32B1EBE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96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CD995-A6BD-4F7D-B83D-A5F2E907D4CB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0C91-0EAD-40F0-80BE-D0A32B1EBE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28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CD995-A6BD-4F7D-B83D-A5F2E907D4CB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0C91-0EAD-40F0-80BE-D0A32B1EBE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9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CD995-A6BD-4F7D-B83D-A5F2E907D4CB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0C91-0EAD-40F0-80BE-D0A32B1EBE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65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CD995-A6BD-4F7D-B83D-A5F2E907D4CB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0C91-0EAD-40F0-80BE-D0A32B1EBE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87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CD995-A6BD-4F7D-B83D-A5F2E907D4CB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0C91-0EAD-40F0-80BE-D0A32B1EBE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CD995-A6BD-4F7D-B83D-A5F2E907D4CB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40C91-0EAD-40F0-80BE-D0A32B1EBE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03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ESP32</a:t>
            </a:r>
            <a:r>
              <a:rPr lang="zh-TW" altLang="en-US" dirty="0" smtClean="0"/>
              <a:t>燒錄教學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766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下載燒錄工具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340368"/>
            <a:ext cx="6076950" cy="16097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8200" y="1321356"/>
            <a:ext cx="6940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官方連結</a:t>
            </a:r>
            <a:r>
              <a:rPr lang="en-US" altLang="zh-TW" dirty="0" smtClean="0"/>
              <a:t>:https://www.espressif.com/en/support/download/other-tools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31" y="1690688"/>
            <a:ext cx="8705850" cy="1981200"/>
          </a:xfrm>
          <a:prstGeom prst="rect">
            <a:avLst/>
          </a:prstGeom>
        </p:spPr>
      </p:pic>
      <p:pic>
        <p:nvPicPr>
          <p:cNvPr id="7" name="內容版面配置區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150" y="3755649"/>
            <a:ext cx="5247710" cy="2779161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9878291" y="3017690"/>
            <a:ext cx="2057400" cy="5515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Chip : ESP32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4275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燒錄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3834"/>
            <a:ext cx="4306412" cy="435133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665" y="2216401"/>
            <a:ext cx="2238375" cy="1514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4" name="直線單箭頭接點 13"/>
          <p:cNvCxnSpPr>
            <a:endCxn id="6" idx="1"/>
          </p:cNvCxnSpPr>
          <p:nvPr/>
        </p:nvCxnSpPr>
        <p:spPr>
          <a:xfrm flipV="1">
            <a:off x="1211700" y="2973639"/>
            <a:ext cx="3711965" cy="259588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圖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284" y="4524231"/>
            <a:ext cx="3400425" cy="1533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內容版面配置區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5895" y="2043834"/>
            <a:ext cx="4344920" cy="4351338"/>
          </a:xfrm>
          <a:prstGeom prst="rect">
            <a:avLst/>
          </a:prstGeom>
        </p:spPr>
      </p:pic>
      <p:sp>
        <p:nvSpPr>
          <p:cNvPr id="19" name="圓角矩形圖說文字 18"/>
          <p:cNvSpPr/>
          <p:nvPr/>
        </p:nvSpPr>
        <p:spPr>
          <a:xfrm>
            <a:off x="5165326" y="3615739"/>
            <a:ext cx="1755052" cy="757238"/>
          </a:xfrm>
          <a:prstGeom prst="wedgeRoundRectCallout">
            <a:avLst>
              <a:gd name="adj1" fmla="val 10070"/>
              <a:gd name="adj2" fmla="val 34920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長按</a:t>
            </a:r>
            <a:r>
              <a:rPr lang="en-US" altLang="zh-TW" sz="1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ESP32 boot</a:t>
            </a:r>
            <a:r>
              <a:rPr lang="zh-TW" altLang="en-US" sz="1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直到出現下載中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5251950" y="3304309"/>
            <a:ext cx="0" cy="138009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5528191" y="5166332"/>
            <a:ext cx="1755836" cy="403196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圖說文字 26"/>
          <p:cNvSpPr/>
          <p:nvPr/>
        </p:nvSpPr>
        <p:spPr>
          <a:xfrm>
            <a:off x="454620" y="1610591"/>
            <a:ext cx="2247015" cy="458716"/>
          </a:xfrm>
          <a:prstGeom prst="wedgeRoundRectCallout">
            <a:avLst>
              <a:gd name="adj1" fmla="val 51154"/>
              <a:gd name="adj2" fmla="val 13271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載入</a:t>
            </a:r>
            <a:r>
              <a:rPr lang="en-US" altLang="zh-TW" sz="14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下載</a:t>
            </a:r>
            <a:r>
              <a:rPr lang="zh-TW" altLang="en-US" sz="1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.bin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圓角矩形圖說文字 27"/>
          <p:cNvSpPr/>
          <p:nvPr/>
        </p:nvSpPr>
        <p:spPr>
          <a:xfrm>
            <a:off x="3869699" y="1608424"/>
            <a:ext cx="1295627" cy="458716"/>
          </a:xfrm>
          <a:prstGeom prst="wedgeRoundRectCallout">
            <a:avLst>
              <a:gd name="adj1" fmla="val 10755"/>
              <a:gd name="adj2" fmla="val 132717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en-US" altLang="zh-TW" sz="1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0x00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2184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35</Words>
  <Application>Microsoft Office PowerPoint</Application>
  <PresentationFormat>寬螢幕</PresentationFormat>
  <Paragraphs>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Calibri Light</vt:lpstr>
      <vt:lpstr>Office 佈景主題</vt:lpstr>
      <vt:lpstr>ESP32燒錄教學</vt:lpstr>
      <vt:lpstr>下載燒錄工具</vt:lpstr>
      <vt:lpstr>燒錄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https://www.espressif.com/en/support/download/other-tools</dc:title>
  <dc:creator>user</dc:creator>
  <cp:lastModifiedBy>user</cp:lastModifiedBy>
  <cp:revision>4</cp:revision>
  <dcterms:created xsi:type="dcterms:W3CDTF">2023-03-14T08:30:36Z</dcterms:created>
  <dcterms:modified xsi:type="dcterms:W3CDTF">2023-03-15T00:51:45Z</dcterms:modified>
</cp:coreProperties>
</file>