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6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5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1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0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2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5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0929-E603-4A4A-A0E3-578215424639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1D0A9-4DD4-4111-A6D9-625DD5B7D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IR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68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接收端 網路設定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68484" cy="35796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0060" y="4955598"/>
            <a:ext cx="2109354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無限分享器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(AP Mode)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7531" y="3480522"/>
            <a:ext cx="2109354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樹梅派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(Raspberry Pi4 2GB)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500396" y="2410691"/>
            <a:ext cx="1839191" cy="94557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447531" y="1797627"/>
            <a:ext cx="1994413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eth0</a:t>
            </a:r>
            <a:r>
              <a:rPr lang="zh-TW" altLang="en-US" dirty="0" smtClean="0"/>
              <a:t>接口</a:t>
            </a:r>
            <a:endParaRPr lang="zh-TW" altLang="en-US" dirty="0"/>
          </a:p>
        </p:txBody>
      </p:sp>
      <p:cxnSp>
        <p:nvCxnSpPr>
          <p:cNvPr id="12" name="肘形接點 11"/>
          <p:cNvCxnSpPr>
            <a:stCxn id="9" idx="6"/>
            <a:endCxn id="10" idx="1"/>
          </p:cNvCxnSpPr>
          <p:nvPr/>
        </p:nvCxnSpPr>
        <p:spPr>
          <a:xfrm flipV="1">
            <a:off x="3339587" y="2275609"/>
            <a:ext cx="2107944" cy="60786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2335" y="1797627"/>
            <a:ext cx="3105513" cy="3157971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8780319" y="5225761"/>
            <a:ext cx="3313290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樹梅派右上角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圖樣按右鍵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/>
          <a:srcRect l="16111" t="46475" r="15625" b="37527"/>
          <a:stretch/>
        </p:blipFill>
        <p:spPr>
          <a:xfrm>
            <a:off x="9549246" y="5786870"/>
            <a:ext cx="2171700" cy="1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接收端 套件安裝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r="1319"/>
          <a:stretch/>
        </p:blipFill>
        <p:spPr>
          <a:xfrm>
            <a:off x="6313800" y="2088573"/>
            <a:ext cx="5040000" cy="34200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8573"/>
            <a:ext cx="504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接收端 環境執行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543"/>
            <a:ext cx="5040000" cy="34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0" y="2085543"/>
            <a:ext cx="5040000" cy="3420000"/>
          </a:xfrm>
          <a:prstGeom prst="rect">
            <a:avLst/>
          </a:prstGeom>
        </p:spPr>
      </p:pic>
      <p:cxnSp>
        <p:nvCxnSpPr>
          <p:cNvPr id="11" name="肘形接點 10"/>
          <p:cNvCxnSpPr>
            <a:stCxn id="7" idx="0"/>
          </p:cNvCxnSpPr>
          <p:nvPr/>
        </p:nvCxnSpPr>
        <p:spPr>
          <a:xfrm rot="5400000" flipH="1" flipV="1">
            <a:off x="9026783" y="1282526"/>
            <a:ext cx="610034" cy="996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9829800" y="1027906"/>
            <a:ext cx="1994413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獲得資料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74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網頁開啟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016"/>
            <a:ext cx="3305175" cy="3457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58" y="1462016"/>
            <a:ext cx="2653389" cy="324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554" y="3420119"/>
            <a:ext cx="4291446" cy="299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肘形接點 6"/>
          <p:cNvCxnSpPr>
            <a:stCxn id="8" idx="3"/>
          </p:cNvCxnSpPr>
          <p:nvPr/>
        </p:nvCxnSpPr>
        <p:spPr>
          <a:xfrm flipV="1">
            <a:off x="2142686" y="3709555"/>
            <a:ext cx="455041" cy="16403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148273" y="4871966"/>
            <a:ext cx="1994413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也可以</a:t>
            </a:r>
            <a:r>
              <a:rPr lang="zh-TW" altLang="en-US" dirty="0" smtClean="0"/>
              <a:t>輸入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490" y="3299591"/>
            <a:ext cx="3055168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63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IR Project</vt:lpstr>
      <vt:lpstr>接收端 網路設定</vt:lpstr>
      <vt:lpstr>接收端 套件安裝</vt:lpstr>
      <vt:lpstr>接收端 環境執行</vt:lpstr>
      <vt:lpstr>網頁開啟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Project</dc:title>
  <dc:creator>user</dc:creator>
  <cp:lastModifiedBy>user</cp:lastModifiedBy>
  <cp:revision>5</cp:revision>
  <dcterms:created xsi:type="dcterms:W3CDTF">2023-03-01T00:41:15Z</dcterms:created>
  <dcterms:modified xsi:type="dcterms:W3CDTF">2023-03-01T02:42:08Z</dcterms:modified>
</cp:coreProperties>
</file>