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baefc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baefc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r>
              <a:t>This is the example sentence on the first slide.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r>
              <a:t>This is the example sentence on the second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