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5" r:id="rId4"/>
    <p:sldId id="278" r:id="rId5"/>
    <p:sldId id="276" r:id="rId6"/>
    <p:sldId id="277" r:id="rId7"/>
    <p:sldId id="260" r:id="rId8"/>
    <p:sldId id="279" r:id="rId9"/>
    <p:sldId id="27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55" d="100"/>
          <a:sy n="55" d="100"/>
        </p:scale>
        <p:origin x="87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12A10-D1B9-493A-97E9-40023D85706D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86D0F-CD01-4CFA-92F5-797D9CA54C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97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6D0F-CD01-4CFA-92F5-797D9CA54C8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7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6D0F-CD01-4CFA-92F5-797D9CA54C8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86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32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8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28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06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0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94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5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238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640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0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0C4E-259E-429E-8810-D4FBAB00E6A6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1F24-2C43-4EB8-B936-54EA4AC7EE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8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powershel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15" y="1759024"/>
            <a:ext cx="2167269" cy="165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002932" y="3789329"/>
            <a:ext cx="47898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C20016"/>
                </a:solidFill>
              </a:rPr>
              <a:t>1 November 2016</a:t>
            </a:r>
          </a:p>
          <a:p>
            <a:r>
              <a:rPr lang="nl-NL" sz="2800" b="1" dirty="0">
                <a:solidFill>
                  <a:srgbClr val="C20016"/>
                </a:solidFill>
              </a:rPr>
              <a:t>Technische sessie: </a:t>
            </a:r>
            <a:r>
              <a:rPr lang="nl-NL" sz="2800" b="1" dirty="0" err="1">
                <a:solidFill>
                  <a:srgbClr val="C20016"/>
                </a:solidFill>
              </a:rPr>
              <a:t>PowerShell</a:t>
            </a:r>
            <a:endParaRPr lang="nl-NL" sz="2800" b="1" dirty="0">
              <a:solidFill>
                <a:srgbClr val="C200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76250" y="266700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262184" y="2273643"/>
            <a:ext cx="56617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Introductie </a:t>
            </a: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PowerShell</a:t>
            </a: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Use</a:t>
            </a: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 cases binnen Solutions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Syntax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Debug Demo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Demo Support.EverWork.nl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Questions</a:t>
            </a: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76250" y="266700"/>
            <a:ext cx="42446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  <a:latin typeface="Corbel" panose="020B0503020204020204" pitchFamily="34" charset="0"/>
              </a:rPr>
              <a:t>Introductie </a:t>
            </a:r>
            <a:r>
              <a:rPr lang="nl-NL" sz="3200" b="1" dirty="0" err="1">
                <a:solidFill>
                  <a:schemeClr val="bg1"/>
                </a:solidFill>
                <a:latin typeface="Corbel" panose="020B0503020204020204" pitchFamily="34" charset="0"/>
              </a:rPr>
              <a:t>PowerShell</a:t>
            </a:r>
            <a:endParaRPr lang="nl-NL" sz="3200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nl-NL" sz="3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3262183" y="2273643"/>
            <a:ext cx="8180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Standaard Shell en script taal Microsoft 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PS Console </a:t>
            </a: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vs</a:t>
            </a: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 GUI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Focus Microsoft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Support 3rd party leveranciers (</a:t>
            </a: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VMware</a:t>
            </a: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, Citrix, Cisco, Linux)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1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76250" y="266700"/>
            <a:ext cx="4959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err="1">
                <a:solidFill>
                  <a:schemeClr val="bg1"/>
                </a:solidFill>
                <a:latin typeface="Corbel" panose="020B0503020204020204" pitchFamily="34" charset="0"/>
              </a:rPr>
              <a:t>Use</a:t>
            </a:r>
            <a:r>
              <a:rPr lang="nl-NL" sz="3200" b="1" dirty="0">
                <a:solidFill>
                  <a:schemeClr val="bg1"/>
                </a:solidFill>
                <a:latin typeface="Corbel" panose="020B0503020204020204" pitchFamily="34" charset="0"/>
              </a:rPr>
              <a:t> cases binnen Solutions</a:t>
            </a:r>
          </a:p>
          <a:p>
            <a:endParaRPr lang="nl-NL" sz="3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3262183" y="2273643"/>
            <a:ext cx="8180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Bulk systeem taken (AD, Exchange, CSV)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ACL.EverWork.nl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Rapportages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Support.EverWork.nl/</a:t>
            </a: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MSPstack</a:t>
            </a: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 (</a:t>
            </a: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Self</a:t>
            </a: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 Service en </a:t>
            </a: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automation</a:t>
            </a: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 standaard changes)</a:t>
            </a:r>
          </a:p>
        </p:txBody>
      </p:sp>
    </p:spTree>
    <p:extLst>
      <p:ext uri="{BB962C8B-B14F-4D97-AF65-F5344CB8AC3E}">
        <p14:creationId xmlns:p14="http://schemas.microsoft.com/office/powerpoint/2010/main" val="17220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76250" y="266700"/>
            <a:ext cx="14430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  <a:latin typeface="Corbel" panose="020B0503020204020204" pitchFamily="34" charset="0"/>
              </a:rPr>
              <a:t>Syntax</a:t>
            </a:r>
          </a:p>
          <a:p>
            <a:endParaRPr lang="nl-NL" sz="3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3430134" y="1343918"/>
            <a:ext cx="58818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Leest als Engels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CMDlet</a:t>
            </a: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 = </a:t>
            </a: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Verb-Noun</a:t>
            </a: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Discoverable</a:t>
            </a: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Object georiënteerd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Help functie</a:t>
            </a:r>
          </a:p>
          <a:p>
            <a:pPr>
              <a:buClr>
                <a:srgbClr val="009DE0"/>
              </a:buClr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1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76250" y="266700"/>
            <a:ext cx="7056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err="1">
                <a:solidFill>
                  <a:schemeClr val="bg1"/>
                </a:solidFill>
                <a:latin typeface="Corbel" panose="020B0503020204020204" pitchFamily="34" charset="0"/>
              </a:rPr>
              <a:t>Integrated</a:t>
            </a:r>
            <a:r>
              <a:rPr lang="nl-NL" sz="3200" b="1" dirty="0">
                <a:solidFill>
                  <a:schemeClr val="bg1"/>
                </a:solidFill>
                <a:latin typeface="Corbel" panose="020B0503020204020204" pitchFamily="34" charset="0"/>
              </a:rPr>
              <a:t> Scripting Environment (ISE)</a:t>
            </a:r>
          </a:p>
          <a:p>
            <a:endParaRPr lang="nl-NL" sz="3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3430134" y="1343918"/>
            <a:ext cx="792160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Grafische tool voor debuggen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Overzichtelijk bij meerdere regels code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Werken met Breakpoints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Real time syntax controle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Crashed</a:t>
            </a: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 soms met </a:t>
            </a:r>
            <a:r>
              <a:rPr lang="nl-NL" sz="3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third</a:t>
            </a: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 party modules</a:t>
            </a: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002060"/>
                </a:solidFill>
                <a:latin typeface="Corbel" panose="020B0503020204020204" pitchFamily="34" charset="0"/>
              </a:rPr>
              <a:t>Reageert af en toe iets anders als normale console</a:t>
            </a:r>
          </a:p>
          <a:p>
            <a:pPr>
              <a:buClr>
                <a:srgbClr val="009DE0"/>
              </a:buClr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Clr>
                <a:srgbClr val="009DE0"/>
              </a:buClr>
              <a:buFont typeface="Arial" panose="020B0604020202020204" pitchFamily="34" charset="0"/>
              <a:buChar char="•"/>
            </a:pPr>
            <a:endParaRPr lang="nl-NL" sz="32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0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501642" y="295186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  <a:latin typeface="Corbel" panose="020B0503020204020204" pitchFamily="34" charset="0"/>
              </a:rPr>
              <a:t>Debug Demo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961" y="2144949"/>
            <a:ext cx="4926829" cy="37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501642" y="295186"/>
            <a:ext cx="508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  <a:latin typeface="Corbel" panose="020B0503020204020204" pitchFamily="34" charset="0"/>
              </a:rPr>
              <a:t>Support.EverWork.nl Demo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961" y="2144949"/>
            <a:ext cx="4926829" cy="37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01642" y="295186"/>
            <a:ext cx="2178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b="1" dirty="0" err="1">
                <a:solidFill>
                  <a:schemeClr val="bg1"/>
                </a:solidFill>
                <a:latin typeface="Corbel" panose="020B0503020204020204" pitchFamily="34" charset="0"/>
              </a:rPr>
              <a:t>Questions</a:t>
            </a:r>
            <a:r>
              <a:rPr lang="nl-NL" sz="3200" b="1" dirty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29870" y="1829691"/>
            <a:ext cx="4224894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2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129</Words>
  <Application>Microsoft Office PowerPoint</Application>
  <PresentationFormat>Breedbeeld</PresentationFormat>
  <Paragraphs>43</Paragraphs>
  <Slides>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Lorenz Werts</dc:creator>
  <cp:lastModifiedBy>Bart Tacken</cp:lastModifiedBy>
  <cp:revision>63</cp:revision>
  <dcterms:created xsi:type="dcterms:W3CDTF">2016-10-07T11:37:08Z</dcterms:created>
  <dcterms:modified xsi:type="dcterms:W3CDTF">2016-11-01T06:08:14Z</dcterms:modified>
</cp:coreProperties>
</file>