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>
        <p:scale>
          <a:sx n="66" d="100"/>
          <a:sy n="66" d="100"/>
        </p:scale>
        <p:origin x="1111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8B84-BC0C-4C84-8E35-8E3768FACEEB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B68-D1CE-44E3-8561-4508C5ACA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6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8B84-BC0C-4C84-8E35-8E3768FACEEB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B68-D1CE-44E3-8561-4508C5ACA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2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8B84-BC0C-4C84-8E35-8E3768FACEEB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B68-D1CE-44E3-8561-4508C5ACA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8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8B84-BC0C-4C84-8E35-8E3768FACEEB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B68-D1CE-44E3-8561-4508C5ACA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5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8B84-BC0C-4C84-8E35-8E3768FACEEB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B68-D1CE-44E3-8561-4508C5ACA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7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8B84-BC0C-4C84-8E35-8E3768FACEEB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B68-D1CE-44E3-8561-4508C5ACA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5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8B84-BC0C-4C84-8E35-8E3768FACEEB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B68-D1CE-44E3-8561-4508C5ACA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7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8B84-BC0C-4C84-8E35-8E3768FACEEB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B68-D1CE-44E3-8561-4508C5ACA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8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8B84-BC0C-4C84-8E35-8E3768FACEEB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B68-D1CE-44E3-8561-4508C5ACA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8B84-BC0C-4C84-8E35-8E3768FACEEB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B68-D1CE-44E3-8561-4508C5ACA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6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8B84-BC0C-4C84-8E35-8E3768FACEEB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4B68-D1CE-44E3-8561-4508C5ACA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6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8B84-BC0C-4C84-8E35-8E3768FACEEB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4B68-D1CE-44E3-8561-4508C5ACA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-648393" y="-266007"/>
            <a:ext cx="12192000" cy="4350946"/>
            <a:chOff x="0" y="0"/>
            <a:chExt cx="12192000" cy="4350946"/>
          </a:xfrm>
        </p:grpSpPr>
        <p:grpSp>
          <p:nvGrpSpPr>
            <p:cNvPr id="7" name="그룹 6"/>
            <p:cNvGrpSpPr/>
            <p:nvPr/>
          </p:nvGrpSpPr>
          <p:grpSpPr>
            <a:xfrm>
              <a:off x="0" y="0"/>
              <a:ext cx="12192000" cy="4327280"/>
              <a:chOff x="0" y="0"/>
              <a:chExt cx="12192000" cy="432728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/>
              <a:srcRect b="80999"/>
              <a:stretch/>
            </p:blipFill>
            <p:spPr>
              <a:xfrm>
                <a:off x="0" y="0"/>
                <a:ext cx="5382388" cy="881148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/>
              <a:srcRect t="45352"/>
              <a:stretch/>
            </p:blipFill>
            <p:spPr>
              <a:xfrm>
                <a:off x="0" y="881148"/>
                <a:ext cx="5382388" cy="2534194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167620"/>
                <a:ext cx="5382388" cy="1159660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2"/>
              <a:srcRect t="45352"/>
              <a:stretch/>
            </p:blipFill>
            <p:spPr>
              <a:xfrm>
                <a:off x="6809612" y="881148"/>
                <a:ext cx="5382388" cy="2534194"/>
              </a:xfrm>
              <a:prstGeom prst="rect">
                <a:avLst/>
              </a:prstGeom>
            </p:spPr>
          </p:pic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09612" y="3167620"/>
              <a:ext cx="5382388" cy="118332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9612" y="0"/>
              <a:ext cx="5382388" cy="682437"/>
            </a:xfrm>
            <a:prstGeom prst="rect">
              <a:avLst/>
            </a:prstGeom>
          </p:spPr>
        </p:pic>
        <p:cxnSp>
          <p:nvCxnSpPr>
            <p:cNvPr id="13" name="꺾인 연결선 12"/>
            <p:cNvCxnSpPr>
              <a:stCxn id="4" idx="3"/>
            </p:cNvCxnSpPr>
            <p:nvPr/>
          </p:nvCxnSpPr>
          <p:spPr>
            <a:xfrm flipV="1">
              <a:off x="5382388" y="341218"/>
              <a:ext cx="6122427" cy="99356"/>
            </a:xfrm>
            <a:prstGeom prst="bentConnector3">
              <a:avLst>
                <a:gd name="adj1" fmla="val 94942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/>
            <p:nvPr/>
          </p:nvCxnSpPr>
          <p:spPr>
            <a:xfrm rot="16200000" flipH="1">
              <a:off x="4679316" y="934307"/>
              <a:ext cx="23666" cy="6809612"/>
            </a:xfrm>
            <a:prstGeom prst="bentConnector3">
              <a:avLst>
                <a:gd name="adj1" fmla="val 3068081"/>
              </a:avLst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96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11" y="448888"/>
            <a:ext cx="6644271" cy="59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rjfgur789741@naver.com</dc:creator>
  <cp:lastModifiedBy>rjfgur789741@naver.com</cp:lastModifiedBy>
  <cp:revision>2</cp:revision>
  <dcterms:created xsi:type="dcterms:W3CDTF">2024-12-13T04:41:20Z</dcterms:created>
  <dcterms:modified xsi:type="dcterms:W3CDTF">2024-12-13T04:44:25Z</dcterms:modified>
</cp:coreProperties>
</file>