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7" r:id="rId2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857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1714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2571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3429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4286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5143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6000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6858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8079"/>
    <a:srgbClr val="FFCC00"/>
    <a:srgbClr val="F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1173" autoAdjust="0"/>
  </p:normalViewPr>
  <p:slideViewPr>
    <p:cSldViewPr snapToGrid="0" snapToObjects="1">
      <p:cViewPr>
        <p:scale>
          <a:sx n="150" d="100"/>
          <a:sy n="150" d="100"/>
        </p:scale>
        <p:origin x="120" y="-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0" name="Shape 5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9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6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8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8000"/>
          </a:xfrm>
        </p:spPr>
        <p:txBody>
          <a:bodyPr vert="horz" anchor="t">
            <a:normAutofit/>
          </a:bodyPr>
          <a:lstStyle>
            <a:lvl1pPr algn="l">
              <a:defRPr sz="1200">
                <a:solidFill>
                  <a:schemeClr val="bg2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0783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wnership / 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5775" y="1471613"/>
            <a:ext cx="2479675" cy="1666875"/>
          </a:xfrm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89225" y="1471613"/>
            <a:ext cx="2479675" cy="1666875"/>
          </a:xfrm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094538" y="1471613"/>
            <a:ext cx="2479675" cy="1666875"/>
          </a:xfrm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12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7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8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86308210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offer best package for your corporate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857625" y="1166813"/>
            <a:ext cx="1809750" cy="196215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17017061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financial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481013" y="1774825"/>
            <a:ext cx="2693987" cy="124142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Picture Placeholder 40"/>
          <p:cNvSpPr>
            <a:spLocks noGrp="1"/>
          </p:cNvSpPr>
          <p:nvPr>
            <p:ph type="pic" sz="quarter" idx="11"/>
          </p:nvPr>
        </p:nvSpPr>
        <p:spPr>
          <a:xfrm>
            <a:off x="3185608" y="1774825"/>
            <a:ext cx="2667455" cy="124142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40"/>
          <p:cNvSpPr>
            <a:spLocks noGrp="1"/>
          </p:cNvSpPr>
          <p:nvPr>
            <p:ph type="pic" sz="quarter" idx="12"/>
          </p:nvPr>
        </p:nvSpPr>
        <p:spPr>
          <a:xfrm>
            <a:off x="5853063" y="1774825"/>
            <a:ext cx="2693987" cy="124142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Shape 477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132241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Shape 478"/>
          <p:cNvSpPr>
            <a:spLocks noGrp="1"/>
          </p:cNvSpPr>
          <p:nvPr>
            <p:ph type="body" sz="quarter" idx="1"/>
          </p:nvPr>
        </p:nvSpPr>
        <p:spPr>
          <a:xfrm>
            <a:off x="480946" y="139886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47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48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48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9" name="Shape 48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30" name="Shape 48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31" name="Shape 49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" name="Shape 136"/>
          <p:cNvSpPr/>
          <p:nvPr userDrawn="1"/>
        </p:nvSpPr>
        <p:spPr>
          <a:xfrm>
            <a:off x="521858" y="1575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137"/>
          <p:cNvSpPr/>
          <p:nvPr userDrawn="1"/>
        </p:nvSpPr>
        <p:spPr>
          <a:xfrm>
            <a:off x="582971" y="1575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138"/>
          <p:cNvSpPr/>
          <p:nvPr userDrawn="1"/>
        </p:nvSpPr>
        <p:spPr>
          <a:xfrm>
            <a:off x="644083" y="1575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39"/>
          <p:cNvSpPr/>
          <p:nvPr userDrawn="1"/>
        </p:nvSpPr>
        <p:spPr>
          <a:xfrm>
            <a:off x="705196" y="1575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6" name="Shape 140"/>
          <p:cNvSpPr/>
          <p:nvPr userDrawn="1"/>
        </p:nvSpPr>
        <p:spPr>
          <a:xfrm>
            <a:off x="766309" y="1575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8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9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52632054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the best pack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035050"/>
            <a:ext cx="3856038" cy="3690938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83670935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ilding customer loyalty on small bud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431925"/>
            <a:ext cx="9144000" cy="330517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86078703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to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9144000" cy="2328863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0243828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usiness facts love your cust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512888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73241155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aren't open 24/7 but customer support is o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/>
          </p:nvPr>
        </p:nvSpPr>
        <p:spPr>
          <a:xfrm>
            <a:off x="0" y="2487613"/>
            <a:ext cx="9144000" cy="223837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201"/>
          <p:cNvSpPr>
            <a:spLocks noGrp="1"/>
          </p:cNvSpPr>
          <p:nvPr userDrawn="1">
            <p:ph type="title"/>
          </p:nvPr>
        </p:nvSpPr>
        <p:spPr>
          <a:xfrm>
            <a:off x="480946" y="962455"/>
            <a:ext cx="7810500" cy="68062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202"/>
          <p:cNvSpPr>
            <a:spLocks noGrp="1"/>
          </p:cNvSpPr>
          <p:nvPr userDrawn="1">
            <p:ph type="body" sz="quarter" idx="1"/>
          </p:nvPr>
        </p:nvSpPr>
        <p:spPr>
          <a:xfrm>
            <a:off x="480946" y="210056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20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20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20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0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3" name="Shape 20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4" name="Shape 216"/>
          <p:cNvSpPr>
            <a:spLocks noGrp="1"/>
          </p:cNvSpPr>
          <p:nvPr userDrawn="1"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Shape 136"/>
          <p:cNvSpPr/>
          <p:nvPr userDrawn="1"/>
        </p:nvSpPr>
        <p:spPr>
          <a:xfrm>
            <a:off x="516914" y="2276252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7"/>
          <p:cNvSpPr/>
          <p:nvPr userDrawn="1"/>
        </p:nvSpPr>
        <p:spPr>
          <a:xfrm>
            <a:off x="578027" y="2276252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38"/>
          <p:cNvSpPr/>
          <p:nvPr userDrawn="1"/>
        </p:nvSpPr>
        <p:spPr>
          <a:xfrm>
            <a:off x="639139" y="2276252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39"/>
          <p:cNvSpPr/>
          <p:nvPr userDrawn="1"/>
        </p:nvSpPr>
        <p:spPr>
          <a:xfrm>
            <a:off x="700252" y="2276252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0"/>
          <p:cNvSpPr/>
          <p:nvPr userDrawn="1"/>
        </p:nvSpPr>
        <p:spPr>
          <a:xfrm>
            <a:off x="761365" y="2276252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06629237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moves of successfull business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006713" y="235116"/>
            <a:ext cx="1591200" cy="1591200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544632355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Facts about business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4133850" y="1547813"/>
            <a:ext cx="5010150" cy="17478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1" name="Shape 361"/>
          <p:cNvSpPr>
            <a:spLocks noGrp="1"/>
          </p:cNvSpPr>
          <p:nvPr>
            <p:ph type="title"/>
          </p:nvPr>
        </p:nvSpPr>
        <p:spPr>
          <a:xfrm>
            <a:off x="480946" y="1878509"/>
            <a:ext cx="7810500" cy="118997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362"/>
          <p:cNvSpPr>
            <a:spLocks noGrp="1"/>
          </p:cNvSpPr>
          <p:nvPr>
            <p:ph type="body" sz="quarter" idx="1"/>
          </p:nvPr>
        </p:nvSpPr>
        <p:spPr>
          <a:xfrm>
            <a:off x="480946" y="268061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36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36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36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36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36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37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36"/>
          <p:cNvSpPr/>
          <p:nvPr userDrawn="1"/>
        </p:nvSpPr>
        <p:spPr>
          <a:xfrm>
            <a:off x="522635" y="2856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7"/>
          <p:cNvSpPr/>
          <p:nvPr userDrawn="1"/>
        </p:nvSpPr>
        <p:spPr>
          <a:xfrm>
            <a:off x="583748" y="2856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8"/>
          <p:cNvSpPr/>
          <p:nvPr userDrawn="1"/>
        </p:nvSpPr>
        <p:spPr>
          <a:xfrm>
            <a:off x="644860" y="2856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9"/>
          <p:cNvSpPr/>
          <p:nvPr userDrawn="1"/>
        </p:nvSpPr>
        <p:spPr>
          <a:xfrm>
            <a:off x="705973" y="2856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0"/>
          <p:cNvSpPr/>
          <p:nvPr userDrawn="1"/>
        </p:nvSpPr>
        <p:spPr>
          <a:xfrm>
            <a:off x="767086" y="2856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55560662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happiness busines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4763" y="1403350"/>
            <a:ext cx="5210176" cy="332263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4393500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Business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4060826" cy="4726648"/>
          </a:xfrm>
          <a:solidFill>
            <a:srgbClr val="212830"/>
          </a:solidFill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8" name="Shape 69"/>
          <p:cNvSpPr>
            <a:spLocks noGrp="1"/>
          </p:cNvSpPr>
          <p:nvPr>
            <p:ph type="body" sz="quarter" idx="1"/>
          </p:nvPr>
        </p:nvSpPr>
        <p:spPr>
          <a:xfrm>
            <a:off x="472029" y="2794329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7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7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7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7" name="Shape 7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8" name="Shape 7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2" name="Shape 83"/>
          <p:cNvSpPr>
            <a:spLocks noGrp="1"/>
          </p:cNvSpPr>
          <p:nvPr>
            <p:ph type="title"/>
          </p:nvPr>
        </p:nvSpPr>
        <p:spPr>
          <a:xfrm>
            <a:off x="478568" y="1503644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hape 8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Shape 136"/>
          <p:cNvSpPr/>
          <p:nvPr userDrawn="1"/>
        </p:nvSpPr>
        <p:spPr>
          <a:xfrm>
            <a:off x="3107167" y="311778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37"/>
          <p:cNvSpPr/>
          <p:nvPr userDrawn="1"/>
        </p:nvSpPr>
        <p:spPr>
          <a:xfrm>
            <a:off x="3168280" y="311778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8"/>
          <p:cNvSpPr/>
          <p:nvPr userDrawn="1"/>
        </p:nvSpPr>
        <p:spPr>
          <a:xfrm>
            <a:off x="3229392" y="311778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39"/>
          <p:cNvSpPr/>
          <p:nvPr userDrawn="1"/>
        </p:nvSpPr>
        <p:spPr>
          <a:xfrm>
            <a:off x="3290505" y="311778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0"/>
          <p:cNvSpPr/>
          <p:nvPr userDrawn="1"/>
        </p:nvSpPr>
        <p:spPr>
          <a:xfrm>
            <a:off x="3351618" y="311778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666086226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ose the best way for business repu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438525" y="785813"/>
            <a:ext cx="1652588" cy="396716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82601139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derstanding customer de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-4763" y="992188"/>
            <a:ext cx="5751513" cy="37338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64887594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analysis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-4762" y="992188"/>
            <a:ext cx="3168362" cy="37338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49336820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ail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339474" y="322016"/>
            <a:ext cx="1064997" cy="1064997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474195374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64172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54765951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filiate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-15875" y="1020763"/>
            <a:ext cx="1185863" cy="788987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604639504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O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892425" y="-7938"/>
            <a:ext cx="1566863" cy="292893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17476909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117306" y="1478047"/>
            <a:ext cx="1309604" cy="1309604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0917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major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2333625"/>
            <a:ext cx="9144000" cy="239236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05999867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715000" y="2047875"/>
            <a:ext cx="3429000" cy="15890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32908520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Business Proposition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-7938" y="-3175"/>
            <a:ext cx="3663951" cy="4746625"/>
          </a:xfrm>
        </p:spPr>
        <p:txBody>
          <a:bodyPr vert="horz" anchor="t"/>
          <a:lstStyle>
            <a:lvl1pPr>
              <a:defRPr>
                <a:solidFill>
                  <a:schemeClr val="bg2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6" name="Shape 47"/>
          <p:cNvSpPr>
            <a:spLocks noGrp="1"/>
          </p:cNvSpPr>
          <p:nvPr>
            <p:ph type="body" sz="quarter" idx="1"/>
          </p:nvPr>
        </p:nvSpPr>
        <p:spPr>
          <a:xfrm>
            <a:off x="3981762" y="1652120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2" name="Shape 5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5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5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5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5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0" name="Shape 61"/>
          <p:cNvSpPr>
            <a:spLocks noGrp="1"/>
          </p:cNvSpPr>
          <p:nvPr>
            <p:ph type="title"/>
          </p:nvPr>
        </p:nvSpPr>
        <p:spPr>
          <a:xfrm>
            <a:off x="3988302" y="40647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6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Shape 136"/>
          <p:cNvSpPr/>
          <p:nvPr userDrawn="1"/>
        </p:nvSpPr>
        <p:spPr>
          <a:xfrm>
            <a:off x="4006900" y="1832698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7"/>
          <p:cNvSpPr/>
          <p:nvPr userDrawn="1"/>
        </p:nvSpPr>
        <p:spPr>
          <a:xfrm>
            <a:off x="4068013" y="1832698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38"/>
          <p:cNvSpPr/>
          <p:nvPr userDrawn="1"/>
        </p:nvSpPr>
        <p:spPr>
          <a:xfrm>
            <a:off x="4129125" y="1832698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39"/>
          <p:cNvSpPr/>
          <p:nvPr userDrawn="1"/>
        </p:nvSpPr>
        <p:spPr>
          <a:xfrm>
            <a:off x="4190238" y="1832698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0"/>
          <p:cNvSpPr/>
          <p:nvPr userDrawn="1"/>
        </p:nvSpPr>
        <p:spPr>
          <a:xfrm>
            <a:off x="4251351" y="1832698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854458548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on financial plan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4763" y="0"/>
            <a:ext cx="3490913" cy="4725988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4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5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6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463223499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culate startup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2734129"/>
            <a:ext cx="9144000" cy="199072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2" name="Shape 91"/>
          <p:cNvSpPr>
            <a:spLocks noGrp="1"/>
          </p:cNvSpPr>
          <p:nvPr>
            <p:ph type="title"/>
          </p:nvPr>
        </p:nvSpPr>
        <p:spPr>
          <a:xfrm>
            <a:off x="480946" y="87574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987560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93"/>
          <p:cNvSpPr/>
          <p:nvPr userDrawn="1"/>
        </p:nvSpPr>
        <p:spPr>
          <a:xfrm>
            <a:off x="0" y="4725514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94"/>
          <p:cNvSpPr/>
          <p:nvPr userDrawn="1"/>
        </p:nvSpPr>
        <p:spPr>
          <a:xfrm>
            <a:off x="0" y="4751836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95"/>
          <p:cNvSpPr/>
          <p:nvPr userDrawn="1"/>
        </p:nvSpPr>
        <p:spPr>
          <a:xfrm>
            <a:off x="212738" y="4830431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7" name="Shape 96"/>
          <p:cNvSpPr/>
          <p:nvPr userDrawn="1"/>
        </p:nvSpPr>
        <p:spPr>
          <a:xfrm>
            <a:off x="4063047" y="4939360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8" name="Shape 97"/>
          <p:cNvSpPr/>
          <p:nvPr userDrawn="1"/>
        </p:nvSpPr>
        <p:spPr>
          <a:xfrm>
            <a:off x="3777713" y="4823897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9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127273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136"/>
          <p:cNvSpPr/>
          <p:nvPr userDrawn="1"/>
        </p:nvSpPr>
        <p:spPr>
          <a:xfrm>
            <a:off x="521858" y="1163245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7"/>
          <p:cNvSpPr/>
          <p:nvPr userDrawn="1"/>
        </p:nvSpPr>
        <p:spPr>
          <a:xfrm>
            <a:off x="582971" y="1163245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8"/>
          <p:cNvSpPr/>
          <p:nvPr userDrawn="1"/>
        </p:nvSpPr>
        <p:spPr>
          <a:xfrm>
            <a:off x="644083" y="1163245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9"/>
          <p:cNvSpPr/>
          <p:nvPr userDrawn="1"/>
        </p:nvSpPr>
        <p:spPr>
          <a:xfrm>
            <a:off x="705196" y="1163245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0"/>
          <p:cNvSpPr/>
          <p:nvPr userDrawn="1"/>
        </p:nvSpPr>
        <p:spPr>
          <a:xfrm>
            <a:off x="766309" y="1163245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1470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1470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1470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59917893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lude scop expension in your estim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111541" y="-180414"/>
            <a:ext cx="1957487" cy="1957487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477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132241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478"/>
          <p:cNvSpPr>
            <a:spLocks noGrp="1"/>
          </p:cNvSpPr>
          <p:nvPr>
            <p:ph type="body" sz="quarter" idx="1"/>
          </p:nvPr>
        </p:nvSpPr>
        <p:spPr>
          <a:xfrm>
            <a:off x="480946" y="139886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7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48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48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48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48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49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575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575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575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575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575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04103691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on Result not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996950"/>
            <a:ext cx="9144000" cy="15001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86899483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ing &amp; Measuring Customer satisf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5534025" y="0"/>
            <a:ext cx="3609975" cy="4732039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hape 91"/>
          <p:cNvSpPr>
            <a:spLocks noGrp="1"/>
          </p:cNvSpPr>
          <p:nvPr>
            <p:ph type="title"/>
          </p:nvPr>
        </p:nvSpPr>
        <p:spPr>
          <a:xfrm>
            <a:off x="480946" y="150202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50188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93"/>
          <p:cNvSpPr/>
          <p:nvPr userDrawn="1"/>
        </p:nvSpPr>
        <p:spPr>
          <a:xfrm>
            <a:off x="0" y="4731927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4"/>
          <p:cNvSpPr/>
          <p:nvPr userDrawn="1"/>
        </p:nvSpPr>
        <p:spPr>
          <a:xfrm>
            <a:off x="0" y="4758249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95"/>
          <p:cNvSpPr/>
          <p:nvPr userDrawn="1"/>
        </p:nvSpPr>
        <p:spPr>
          <a:xfrm>
            <a:off x="212738" y="4836844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1" name="Shape 96"/>
          <p:cNvSpPr/>
          <p:nvPr userDrawn="1"/>
        </p:nvSpPr>
        <p:spPr>
          <a:xfrm>
            <a:off x="4063047" y="4945773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2" name="Shape 97"/>
          <p:cNvSpPr/>
          <p:nvPr userDrawn="1"/>
        </p:nvSpPr>
        <p:spPr>
          <a:xfrm>
            <a:off x="3777713" y="4830310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3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90499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36"/>
          <p:cNvSpPr/>
          <p:nvPr userDrawn="1"/>
        </p:nvSpPr>
        <p:spPr>
          <a:xfrm>
            <a:off x="521858" y="122587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7"/>
          <p:cNvSpPr/>
          <p:nvPr userDrawn="1"/>
        </p:nvSpPr>
        <p:spPr>
          <a:xfrm>
            <a:off x="582971" y="122587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8"/>
          <p:cNvSpPr/>
          <p:nvPr userDrawn="1"/>
        </p:nvSpPr>
        <p:spPr>
          <a:xfrm>
            <a:off x="644083" y="122587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9"/>
          <p:cNvSpPr/>
          <p:nvPr userDrawn="1"/>
        </p:nvSpPr>
        <p:spPr>
          <a:xfrm>
            <a:off x="705196" y="122587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0"/>
          <p:cNvSpPr/>
          <p:nvPr userDrawn="1"/>
        </p:nvSpPr>
        <p:spPr>
          <a:xfrm>
            <a:off x="766309" y="122587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7883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7883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7883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305210238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a Pulse on your customer satisf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482693" y="237295"/>
            <a:ext cx="2992860" cy="364807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1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16735649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out what the customer wants and provide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2"/>
          </p:nvPr>
        </p:nvSpPr>
        <p:spPr>
          <a:xfrm>
            <a:off x="4000500" y="2262188"/>
            <a:ext cx="5143500" cy="8763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5774335" y="-359120"/>
            <a:ext cx="2741277" cy="2741277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4395037" y="537499"/>
            <a:ext cx="1623645" cy="1623645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hape 267"/>
          <p:cNvSpPr>
            <a:spLocks noGrp="1"/>
          </p:cNvSpPr>
          <p:nvPr userDrawn="1"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268"/>
          <p:cNvSpPr>
            <a:spLocks noGrp="1"/>
          </p:cNvSpPr>
          <p:nvPr userDrawn="1"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282"/>
          <p:cNvSpPr>
            <a:spLocks noGrp="1"/>
          </p:cNvSpPr>
          <p:nvPr userDrawn="1"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39247742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ing Customer Hap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407056" y="-20638"/>
            <a:ext cx="2743200" cy="4752976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50201"/>
            <a:ext cx="7810500" cy="988453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50188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31927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8249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6844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5773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30310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90499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587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587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587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587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587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7883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7883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7883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107351253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prise 100% Free shopping product with bonus off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62150" y="-12700"/>
            <a:ext cx="1498600" cy="195897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131379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66106955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understand buyers better than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3979863" y="0"/>
            <a:ext cx="1571625" cy="4725988"/>
          </a:xfrm>
        </p:spPr>
        <p:txBody>
          <a:bodyPr vert="horz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51473470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169988"/>
            <a:ext cx="9144000" cy="2271712"/>
          </a:xfrm>
          <a:solidFill>
            <a:schemeClr val="bg1"/>
          </a:solidFill>
          <a:effectLst>
            <a:reflection stA="50000" endPos="75000" dist="12700" dir="5400000" sy="-100000" algn="bl" rotWithShape="0"/>
          </a:effectLst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136"/>
          <p:cNvSpPr/>
          <p:nvPr userDrawn="1"/>
        </p:nvSpPr>
        <p:spPr>
          <a:xfrm>
            <a:off x="4413056" y="80847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37"/>
          <p:cNvSpPr/>
          <p:nvPr userDrawn="1"/>
        </p:nvSpPr>
        <p:spPr>
          <a:xfrm>
            <a:off x="4474169" y="80847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38"/>
          <p:cNvSpPr/>
          <p:nvPr userDrawn="1"/>
        </p:nvSpPr>
        <p:spPr>
          <a:xfrm>
            <a:off x="4535281" y="80847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9"/>
          <p:cNvSpPr/>
          <p:nvPr userDrawn="1"/>
        </p:nvSpPr>
        <p:spPr>
          <a:xfrm>
            <a:off x="4596394" y="80847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0"/>
          <p:cNvSpPr/>
          <p:nvPr userDrawn="1"/>
        </p:nvSpPr>
        <p:spPr>
          <a:xfrm>
            <a:off x="4657507" y="80847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836768910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derstanding our impact Risk &amp; Op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-7938" y="-1588"/>
            <a:ext cx="3781426" cy="4724401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hape 69"/>
          <p:cNvSpPr>
            <a:spLocks noGrp="1"/>
          </p:cNvSpPr>
          <p:nvPr>
            <p:ph type="body" sz="quarter" idx="1"/>
          </p:nvPr>
        </p:nvSpPr>
        <p:spPr>
          <a:xfrm>
            <a:off x="472029" y="2794329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7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7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7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0" name="Shape 7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1" name="Shape 7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2" name="Shape 83"/>
          <p:cNvSpPr>
            <a:spLocks noGrp="1"/>
          </p:cNvSpPr>
          <p:nvPr>
            <p:ph type="title"/>
          </p:nvPr>
        </p:nvSpPr>
        <p:spPr>
          <a:xfrm>
            <a:off x="478568" y="1503644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hape 8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Shape 136"/>
          <p:cNvSpPr/>
          <p:nvPr userDrawn="1"/>
        </p:nvSpPr>
        <p:spPr>
          <a:xfrm>
            <a:off x="3107167" y="311778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37"/>
          <p:cNvSpPr/>
          <p:nvPr userDrawn="1"/>
        </p:nvSpPr>
        <p:spPr>
          <a:xfrm>
            <a:off x="3168280" y="311778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8"/>
          <p:cNvSpPr/>
          <p:nvPr userDrawn="1"/>
        </p:nvSpPr>
        <p:spPr>
          <a:xfrm>
            <a:off x="3229392" y="311778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39"/>
          <p:cNvSpPr/>
          <p:nvPr userDrawn="1"/>
        </p:nvSpPr>
        <p:spPr>
          <a:xfrm>
            <a:off x="3290505" y="311778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0"/>
          <p:cNvSpPr/>
          <p:nvPr userDrawn="1"/>
        </p:nvSpPr>
        <p:spPr>
          <a:xfrm>
            <a:off x="3351618" y="311778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658880479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best way to solve &amp; cannot avoid Business reputation ri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588" y="0"/>
            <a:ext cx="3624262" cy="47371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4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5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6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31892638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 risk in you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505292" y="444200"/>
            <a:ext cx="4037448" cy="4035345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4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5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6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12301680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ect your business with the right insu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-3175" y="1448397"/>
            <a:ext cx="4625975" cy="1504354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139626" y="3249663"/>
            <a:ext cx="1257250" cy="1257250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8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9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0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14982503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le each risk with more po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151563" y="-15875"/>
            <a:ext cx="2992437" cy="4741863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02889137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ing for ground for a risk management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-17463"/>
            <a:ext cx="9144000" cy="221138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84348033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ucting risk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742326" y="126155"/>
            <a:ext cx="2016668" cy="2016668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577081" y="1915472"/>
            <a:ext cx="1446986" cy="1446986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26508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136"/>
          <p:cNvSpPr/>
          <p:nvPr userDrawn="1"/>
        </p:nvSpPr>
        <p:spPr>
          <a:xfrm>
            <a:off x="521858" y="92721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37"/>
          <p:cNvSpPr/>
          <p:nvPr userDrawn="1"/>
        </p:nvSpPr>
        <p:spPr>
          <a:xfrm>
            <a:off x="582971" y="92721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38"/>
          <p:cNvSpPr/>
          <p:nvPr userDrawn="1"/>
        </p:nvSpPr>
        <p:spPr>
          <a:xfrm>
            <a:off x="644083" y="92721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9"/>
          <p:cNvSpPr/>
          <p:nvPr userDrawn="1"/>
        </p:nvSpPr>
        <p:spPr>
          <a:xfrm>
            <a:off x="705196" y="92721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0"/>
          <p:cNvSpPr/>
          <p:nvPr userDrawn="1"/>
        </p:nvSpPr>
        <p:spPr>
          <a:xfrm>
            <a:off x="766309" y="92721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7483609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g goals get big re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229799" y="1078353"/>
            <a:ext cx="1793070" cy="1793070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02906194"/>
      </p:ext>
    </p:extLst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is a risk-reward pro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574652" y="914464"/>
            <a:ext cx="4081464" cy="4081464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059823" y="1553003"/>
            <a:ext cx="1943076" cy="1943076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223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224"/>
          <p:cNvSpPr>
            <a:spLocks noGrp="1"/>
          </p:cNvSpPr>
          <p:nvPr>
            <p:ph type="body" sz="quarter" idx="1"/>
          </p:nvPr>
        </p:nvSpPr>
        <p:spPr>
          <a:xfrm>
            <a:off x="480946" y="6405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2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2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2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2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2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23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25262054"/>
      </p:ext>
    </p:extLst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 &amp; 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452813" y="981075"/>
            <a:ext cx="2238375" cy="2132013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3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4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5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0043895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any Summ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4338638" y="1647825"/>
            <a:ext cx="4805362" cy="2652713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27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2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33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4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6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7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8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9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49982165"/>
      </p:ext>
    </p:extLst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ect your market policy with best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1961478"/>
            <a:ext cx="1801813" cy="80553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hape 477"/>
          <p:cNvSpPr>
            <a:spLocks noGrp="1"/>
          </p:cNvSpPr>
          <p:nvPr userDrawn="1">
            <p:ph type="title"/>
          </p:nvPr>
        </p:nvSpPr>
        <p:spPr>
          <a:xfrm>
            <a:off x="480946" y="144923"/>
            <a:ext cx="7810500" cy="132241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478"/>
          <p:cNvSpPr>
            <a:spLocks noGrp="1"/>
          </p:cNvSpPr>
          <p:nvPr userDrawn="1">
            <p:ph type="body" sz="quarter" idx="1"/>
          </p:nvPr>
        </p:nvSpPr>
        <p:spPr>
          <a:xfrm>
            <a:off x="480946" y="139886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47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48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48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7" name="Shape 48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8" name="Shape 48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9" name="Shape 492"/>
          <p:cNvSpPr>
            <a:spLocks noGrp="1"/>
          </p:cNvSpPr>
          <p:nvPr userDrawn="1"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136"/>
          <p:cNvSpPr/>
          <p:nvPr userDrawn="1"/>
        </p:nvSpPr>
        <p:spPr>
          <a:xfrm>
            <a:off x="521858" y="1575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7"/>
          <p:cNvSpPr/>
          <p:nvPr userDrawn="1"/>
        </p:nvSpPr>
        <p:spPr>
          <a:xfrm>
            <a:off x="582971" y="1575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8"/>
          <p:cNvSpPr/>
          <p:nvPr userDrawn="1"/>
        </p:nvSpPr>
        <p:spPr>
          <a:xfrm>
            <a:off x="644083" y="1575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9"/>
          <p:cNvSpPr/>
          <p:nvPr userDrawn="1"/>
        </p:nvSpPr>
        <p:spPr>
          <a:xfrm>
            <a:off x="705196" y="1575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0"/>
          <p:cNvSpPr/>
          <p:nvPr userDrawn="1"/>
        </p:nvSpPr>
        <p:spPr>
          <a:xfrm>
            <a:off x="766309" y="1575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59574480"/>
      </p:ext>
    </p:extLst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ual Profit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3201988"/>
            <a:ext cx="9144000" cy="15240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952821519"/>
      </p:ext>
    </p:extLst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product s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-12700"/>
            <a:ext cx="9144000" cy="2413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586185040"/>
      </p:ext>
    </p:extLst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514350" y="2786063"/>
            <a:ext cx="2819400" cy="12573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09783979"/>
      </p:ext>
    </p:extLst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482600" y="2744788"/>
            <a:ext cx="1838325" cy="1157287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4793562" y="2744788"/>
            <a:ext cx="1838325" cy="1157287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9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0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552462688"/>
      </p:ext>
    </p:extLst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-12700"/>
            <a:ext cx="3638550" cy="474345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306558095"/>
      </p:ext>
    </p:extLst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clients are 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6"/>
          <p:cNvSpPr>
            <a:spLocks noGrp="1"/>
          </p:cNvSpPr>
          <p:nvPr>
            <p:ph type="pic" sz="quarter" idx="11" hasCustomPrompt="1"/>
          </p:nvPr>
        </p:nvSpPr>
        <p:spPr>
          <a:xfrm>
            <a:off x="511042" y="3934320"/>
            <a:ext cx="459805" cy="459805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0" hasCustomPrompt="1"/>
          </p:nvPr>
        </p:nvSpPr>
        <p:spPr>
          <a:xfrm>
            <a:off x="511042" y="2807532"/>
            <a:ext cx="459805" cy="459805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2" hasCustomPrompt="1"/>
          </p:nvPr>
        </p:nvSpPr>
        <p:spPr>
          <a:xfrm>
            <a:off x="5034323" y="2807532"/>
            <a:ext cx="459805" cy="459805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5034323" y="3934320"/>
            <a:ext cx="459805" cy="459805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1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2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3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402678364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-23813"/>
            <a:ext cx="4003675" cy="5191126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7700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ial sponsor &amp;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7000" cy="472598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369467266"/>
      </p:ext>
    </p:extLst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y with us by soci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981075"/>
            <a:ext cx="9144000" cy="196215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1878678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Featu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3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40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0"/>
          </p:nvPr>
        </p:nvSpPr>
        <p:spPr>
          <a:xfrm>
            <a:off x="703885" y="1682061"/>
            <a:ext cx="2064716" cy="2064716"/>
          </a:xfrm>
          <a:prstGeom prst="ellipse">
            <a:avLst/>
          </a:prstGeom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43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4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5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6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7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04695993"/>
      </p:ext>
    </p:extLst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y in touch with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681288" y="-7938"/>
            <a:ext cx="6481762" cy="4760913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2" hasCustomPrompt="1"/>
          </p:nvPr>
        </p:nvSpPr>
        <p:spPr>
          <a:xfrm>
            <a:off x="6523690" y="735726"/>
            <a:ext cx="1781510" cy="1781510"/>
          </a:xfrm>
          <a:prstGeom prst="wedgeEllipseCallout">
            <a:avLst>
              <a:gd name="adj1" fmla="val -40498"/>
              <a:gd name="adj2" fmla="val 47399"/>
            </a:avLst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564954492"/>
      </p:ext>
    </p:extLst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&amp; answer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403350" y="2435225"/>
            <a:ext cx="1966913" cy="270827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0430"/>
      </p:ext>
    </p:extLst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resentation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66750" y="2003469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666750" y="250030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136"/>
          <p:cNvSpPr/>
          <p:nvPr userDrawn="1"/>
        </p:nvSpPr>
        <p:spPr>
          <a:xfrm>
            <a:off x="4413056" y="267038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474169" y="267038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535281" y="267038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596394" y="267038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657507" y="267038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3981762" y="1652120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/>
          <p:nvPr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4" name="Shape 54"/>
          <p:cNvSpPr/>
          <p:nvPr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5" name="Shape 55"/>
          <p:cNvSpPr/>
          <p:nvPr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56" name="Shape 56"/>
          <p:cNvSpPr/>
          <p:nvPr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57" name="Shape 57"/>
          <p:cNvSpPr/>
          <p:nvPr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3988302" y="40647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136"/>
          <p:cNvSpPr/>
          <p:nvPr userDrawn="1"/>
        </p:nvSpPr>
        <p:spPr>
          <a:xfrm>
            <a:off x="4006900" y="1832698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7"/>
          <p:cNvSpPr/>
          <p:nvPr userDrawn="1"/>
        </p:nvSpPr>
        <p:spPr>
          <a:xfrm>
            <a:off x="4068013" y="1832698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8"/>
          <p:cNvSpPr/>
          <p:nvPr userDrawn="1"/>
        </p:nvSpPr>
        <p:spPr>
          <a:xfrm>
            <a:off x="4129125" y="1832698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9"/>
          <p:cNvSpPr/>
          <p:nvPr userDrawn="1"/>
        </p:nvSpPr>
        <p:spPr>
          <a:xfrm>
            <a:off x="4190238" y="1832698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0"/>
          <p:cNvSpPr/>
          <p:nvPr userDrawn="1"/>
        </p:nvSpPr>
        <p:spPr>
          <a:xfrm>
            <a:off x="4251351" y="1832698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472029" y="2794329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6" name="Shape 76"/>
          <p:cNvSpPr/>
          <p:nvPr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7" name="Shape 77"/>
          <p:cNvSpPr/>
          <p:nvPr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78" name="Shape 78"/>
          <p:cNvSpPr/>
          <p:nvPr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79" name="Shape 79"/>
          <p:cNvSpPr/>
          <p:nvPr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78568" y="1503644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3107167" y="311778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3168280" y="311778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3229392" y="311778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3290505" y="311778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3351618" y="311778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/>
          <p:nvPr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0" name="Shape 120"/>
          <p:cNvSpPr/>
          <p:nvPr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1" name="Shape 121"/>
          <p:cNvSpPr/>
          <p:nvPr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22" name="Shape 122"/>
          <p:cNvSpPr/>
          <p:nvPr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23" name="Shape 123"/>
          <p:cNvSpPr/>
          <p:nvPr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3981762" y="1458157"/>
            <a:ext cx="459669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hape 295"/>
          <p:cNvSpPr/>
          <p:nvPr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6" name="Shape 296"/>
          <p:cNvSpPr/>
          <p:nvPr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7" name="Shape 297"/>
          <p:cNvSpPr/>
          <p:nvPr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98" name="Shape 298"/>
          <p:cNvSpPr/>
          <p:nvPr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99" name="Shape 299"/>
          <p:cNvSpPr/>
          <p:nvPr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xfrm>
            <a:off x="3988301" y="166579"/>
            <a:ext cx="4596690" cy="168667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4" name="Shape 30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003966" y="1638735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065079" y="1638735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126191" y="1638735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187304" y="1638735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248417" y="1638735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eply&#10;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3981762" y="1359097"/>
            <a:ext cx="4133285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hape 317"/>
          <p:cNvSpPr/>
          <p:nvPr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8" name="Shape 318"/>
          <p:cNvSpPr/>
          <p:nvPr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9" name="Shape 319"/>
          <p:cNvSpPr/>
          <p:nvPr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20" name="Shape 320"/>
          <p:cNvSpPr/>
          <p:nvPr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321" name="Shape 321"/>
          <p:cNvSpPr/>
          <p:nvPr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3988301" y="287411"/>
            <a:ext cx="4582223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006900" y="1539675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068013" y="1539675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129125" y="1539675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190238" y="1539675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251351" y="1539675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siness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136"/>
          <p:cNvSpPr/>
          <p:nvPr userDrawn="1"/>
        </p:nvSpPr>
        <p:spPr>
          <a:xfrm>
            <a:off x="4413056" y="814200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137"/>
          <p:cNvSpPr/>
          <p:nvPr userDrawn="1"/>
        </p:nvSpPr>
        <p:spPr>
          <a:xfrm>
            <a:off x="4474169" y="814200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38"/>
          <p:cNvSpPr/>
          <p:nvPr userDrawn="1"/>
        </p:nvSpPr>
        <p:spPr>
          <a:xfrm>
            <a:off x="4535281" y="814200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39"/>
          <p:cNvSpPr/>
          <p:nvPr userDrawn="1"/>
        </p:nvSpPr>
        <p:spPr>
          <a:xfrm>
            <a:off x="4596394" y="814200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40"/>
          <p:cNvSpPr/>
          <p:nvPr userDrawn="1"/>
        </p:nvSpPr>
        <p:spPr>
          <a:xfrm>
            <a:off x="4657507" y="814200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he Homepage is the Mos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666750" y="3861916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xfrm>
            <a:off x="666750" y="4794798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136"/>
          <p:cNvSpPr/>
          <p:nvPr userDrawn="1"/>
        </p:nvSpPr>
        <p:spPr>
          <a:xfrm>
            <a:off x="4413056" y="4964880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137"/>
          <p:cNvSpPr/>
          <p:nvPr userDrawn="1"/>
        </p:nvSpPr>
        <p:spPr>
          <a:xfrm>
            <a:off x="4474169" y="4964880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38"/>
          <p:cNvSpPr/>
          <p:nvPr userDrawn="1"/>
        </p:nvSpPr>
        <p:spPr>
          <a:xfrm>
            <a:off x="4535281" y="4964880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39"/>
          <p:cNvSpPr/>
          <p:nvPr userDrawn="1"/>
        </p:nvSpPr>
        <p:spPr>
          <a:xfrm>
            <a:off x="4596394" y="4964880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40"/>
          <p:cNvSpPr/>
          <p:nvPr userDrawn="1"/>
        </p:nvSpPr>
        <p:spPr>
          <a:xfrm>
            <a:off x="4657507" y="4964880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797425" y="-12700"/>
            <a:ext cx="4344988" cy="4738688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0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0416913"/>
      </p:ext>
    </p:extLst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ssibility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xfrm>
            <a:off x="480946" y="2284706"/>
            <a:ext cx="7810500" cy="68062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42" name="Shape 442"/>
          <p:cNvSpPr>
            <a:spLocks noGrp="1"/>
          </p:cNvSpPr>
          <p:nvPr>
            <p:ph type="body" sz="quarter" idx="1"/>
          </p:nvPr>
        </p:nvSpPr>
        <p:spPr>
          <a:xfrm>
            <a:off x="480946" y="3422818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8" name="Shape 44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136"/>
          <p:cNvSpPr/>
          <p:nvPr userDrawn="1"/>
        </p:nvSpPr>
        <p:spPr>
          <a:xfrm>
            <a:off x="521858" y="3598502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137"/>
          <p:cNvSpPr/>
          <p:nvPr userDrawn="1"/>
        </p:nvSpPr>
        <p:spPr>
          <a:xfrm>
            <a:off x="582971" y="3598502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38"/>
          <p:cNvSpPr/>
          <p:nvPr userDrawn="1"/>
        </p:nvSpPr>
        <p:spPr>
          <a:xfrm>
            <a:off x="644083" y="3598502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39"/>
          <p:cNvSpPr/>
          <p:nvPr userDrawn="1"/>
        </p:nvSpPr>
        <p:spPr>
          <a:xfrm>
            <a:off x="705196" y="3598502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40"/>
          <p:cNvSpPr/>
          <p:nvPr userDrawn="1"/>
        </p:nvSpPr>
        <p:spPr>
          <a:xfrm>
            <a:off x="766309" y="3598502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cebook Community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132241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78" name="Shape 478"/>
          <p:cNvSpPr>
            <a:spLocks noGrp="1"/>
          </p:cNvSpPr>
          <p:nvPr>
            <p:ph type="body" sz="quarter" idx="1"/>
          </p:nvPr>
        </p:nvSpPr>
        <p:spPr>
          <a:xfrm>
            <a:off x="480946" y="139886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9" name="Shape 479"/>
          <p:cNvSpPr/>
          <p:nvPr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80" name="Shape 480"/>
          <p:cNvSpPr/>
          <p:nvPr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81" name="Shape 481"/>
          <p:cNvSpPr/>
          <p:nvPr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482" name="Shape 482"/>
          <p:cNvSpPr/>
          <p:nvPr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483" name="Shape 483"/>
          <p:cNvSpPr/>
          <p:nvPr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492" name="Shape 49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575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575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575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575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575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wards &amp; Recon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xfrm>
            <a:off x="666750" y="1621024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34" name="Shape 534"/>
          <p:cNvSpPr>
            <a:spLocks noGrp="1"/>
          </p:cNvSpPr>
          <p:nvPr>
            <p:ph type="body" sz="quarter" idx="1"/>
          </p:nvPr>
        </p:nvSpPr>
        <p:spPr>
          <a:xfrm>
            <a:off x="666750" y="316018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136"/>
          <p:cNvSpPr/>
          <p:nvPr userDrawn="1"/>
        </p:nvSpPr>
        <p:spPr>
          <a:xfrm>
            <a:off x="4411443" y="3322830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137"/>
          <p:cNvSpPr/>
          <p:nvPr userDrawn="1"/>
        </p:nvSpPr>
        <p:spPr>
          <a:xfrm>
            <a:off x="4472556" y="3322830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38"/>
          <p:cNvSpPr/>
          <p:nvPr userDrawn="1"/>
        </p:nvSpPr>
        <p:spPr>
          <a:xfrm>
            <a:off x="4533668" y="3322830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39"/>
          <p:cNvSpPr/>
          <p:nvPr userDrawn="1"/>
        </p:nvSpPr>
        <p:spPr>
          <a:xfrm>
            <a:off x="4594781" y="3322830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40"/>
          <p:cNvSpPr/>
          <p:nvPr userDrawn="1"/>
        </p:nvSpPr>
        <p:spPr>
          <a:xfrm>
            <a:off x="4655894" y="3322830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ter Section Page">
    <p:bg>
      <p:bgPr>
        <a:solidFill>
          <a:srgbClr val="24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idx="3"/>
          </p:nvPr>
        </p:nvSpPr>
        <p:spPr>
          <a:xfrm>
            <a:off x="-8547" y="-7125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56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-4763"/>
            <a:ext cx="9144000" cy="2828926"/>
          </a:xfrm>
          <a:solidFill>
            <a:schemeClr val="tx1"/>
          </a:solidFill>
        </p:spPr>
        <p:txBody>
          <a:bodyPr vert="horz" anchor="t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68062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1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2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3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1967311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Fantastic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5988"/>
          </a:xfrm>
          <a:solidFill>
            <a:srgbClr val="212830"/>
          </a:solidFill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68062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7479151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usiness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79425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140801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3807362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69080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135640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/>
          </a:p>
        </p:txBody>
      </p:sp>
      <p:sp>
        <p:nvSpPr>
          <p:cNvPr id="16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9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0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3547656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For Being Here Tod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832165" y="366713"/>
            <a:ext cx="1477963" cy="1476375"/>
          </a:xfrm>
          <a:prstGeom prst="ellipse">
            <a:avLst/>
          </a:prstGeom>
        </p:spPr>
        <p:txBody>
          <a:bodyPr vert="horz" anchor="t">
            <a:normAutofit/>
          </a:bodyPr>
          <a:lstStyle>
            <a:lvl1pPr>
              <a:defRPr sz="1000">
                <a:solidFill>
                  <a:schemeClr val="tx2"/>
                </a:solidFill>
                <a:latin typeface="Roboto Black"/>
                <a:cs typeface="Roboto Black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8849569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Nation On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0" y="1588"/>
            <a:ext cx="1676400" cy="151765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1"/>
          </p:nvPr>
        </p:nvSpPr>
        <p:spPr>
          <a:xfrm>
            <a:off x="1773778" y="1588"/>
            <a:ext cx="1676400" cy="151765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0" y="1604822"/>
            <a:ext cx="1676400" cy="151765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1773778" y="1604822"/>
            <a:ext cx="1676400" cy="151765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0" y="3208998"/>
            <a:ext cx="1676400" cy="151765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4" name="Picture Placeholder 38"/>
          <p:cNvSpPr>
            <a:spLocks noGrp="1"/>
          </p:cNvSpPr>
          <p:nvPr>
            <p:ph type="pic" sz="quarter" idx="15"/>
          </p:nvPr>
        </p:nvSpPr>
        <p:spPr>
          <a:xfrm>
            <a:off x="1773778" y="3208998"/>
            <a:ext cx="1676400" cy="151765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2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6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7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8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45405107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desig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25285" y="1112838"/>
            <a:ext cx="1482903" cy="25987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436885" y="1112838"/>
            <a:ext cx="961205" cy="25987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3734556" y="1112838"/>
            <a:ext cx="1700366" cy="25987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5670523" y="1112838"/>
            <a:ext cx="965057" cy="25987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7305088" y="1112838"/>
            <a:ext cx="1058052" cy="25987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1544370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op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4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35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36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8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9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0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1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10"/>
          </p:nvPr>
        </p:nvSpPr>
        <p:spPr>
          <a:xfrm>
            <a:off x="5151920" y="2841932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47" name="Picture Placeholder 45"/>
          <p:cNvSpPr>
            <a:spLocks noGrp="1"/>
          </p:cNvSpPr>
          <p:nvPr>
            <p:ph type="pic" sz="quarter" idx="11"/>
          </p:nvPr>
        </p:nvSpPr>
        <p:spPr>
          <a:xfrm>
            <a:off x="4063047" y="1516482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48" name="Picture Placeholder 45"/>
          <p:cNvSpPr>
            <a:spLocks noGrp="1"/>
          </p:cNvSpPr>
          <p:nvPr>
            <p:ph type="pic" sz="quarter" idx="12"/>
          </p:nvPr>
        </p:nvSpPr>
        <p:spPr>
          <a:xfrm>
            <a:off x="5309836" y="363378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49" name="Picture Placeholder 45"/>
          <p:cNvSpPr>
            <a:spLocks noGrp="1"/>
          </p:cNvSpPr>
          <p:nvPr>
            <p:ph type="pic" sz="quarter" idx="13"/>
          </p:nvPr>
        </p:nvSpPr>
        <p:spPr>
          <a:xfrm>
            <a:off x="6952073" y="839477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0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6851550" y="2545422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072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James B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63215" y="187325"/>
            <a:ext cx="2614586" cy="4538663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0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4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5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6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9294659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 place ready to 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830513" y="-4763"/>
            <a:ext cx="6318250" cy="4730751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3717936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the talente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-1588" y="1443038"/>
            <a:ext cx="9147176" cy="214947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8" name="Shape 91"/>
          <p:cNvSpPr>
            <a:spLocks noGrp="1"/>
          </p:cNvSpPr>
          <p:nvPr userDrawn="1"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9" name="Shape 92"/>
          <p:cNvSpPr>
            <a:spLocks noGrp="1"/>
          </p:cNvSpPr>
          <p:nvPr userDrawn="1"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3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4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5" name="Shape 106"/>
          <p:cNvSpPr>
            <a:spLocks noGrp="1"/>
          </p:cNvSpPr>
          <p:nvPr userDrawn="1"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7781465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to be a l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72598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5" name="Shape 2413"/>
          <p:cNvSpPr/>
          <p:nvPr userDrawn="1"/>
        </p:nvSpPr>
        <p:spPr>
          <a:xfrm>
            <a:off x="518526" y="2678244"/>
            <a:ext cx="76663" cy="76663"/>
          </a:xfrm>
          <a:prstGeom prst="ellipse">
            <a:avLst/>
          </a:prstGeom>
          <a:solidFill>
            <a:srgbClr val="0082C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68062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1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2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3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017083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eekly Sche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074738" y="1584325"/>
            <a:ext cx="476250" cy="476250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1074738" y="2197841"/>
            <a:ext cx="476250" cy="476250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1074738" y="2811518"/>
            <a:ext cx="476250" cy="476250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074738" y="3425196"/>
            <a:ext cx="476250" cy="476250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7410850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0" y="-9525"/>
            <a:ext cx="9144000" cy="473868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2" name="Shape 179"/>
          <p:cNvSpPr>
            <a:spLocks noGrp="1"/>
          </p:cNvSpPr>
          <p:nvPr>
            <p:ph type="body" sz="quarter" idx="1"/>
          </p:nvPr>
        </p:nvSpPr>
        <p:spPr>
          <a:xfrm>
            <a:off x="5578344" y="146727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18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8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8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6" name="Shape 18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7" name="Shape 18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8" name="Shape 193"/>
          <p:cNvSpPr>
            <a:spLocks noGrp="1"/>
          </p:cNvSpPr>
          <p:nvPr>
            <p:ph type="title"/>
          </p:nvPr>
        </p:nvSpPr>
        <p:spPr>
          <a:xfrm>
            <a:off x="5584883" y="221631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19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136"/>
          <p:cNvSpPr/>
          <p:nvPr userDrawn="1"/>
        </p:nvSpPr>
        <p:spPr>
          <a:xfrm>
            <a:off x="8228512" y="16535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37"/>
          <p:cNvSpPr/>
          <p:nvPr userDrawn="1"/>
        </p:nvSpPr>
        <p:spPr>
          <a:xfrm>
            <a:off x="8289625" y="16535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38"/>
          <p:cNvSpPr/>
          <p:nvPr userDrawn="1"/>
        </p:nvSpPr>
        <p:spPr>
          <a:xfrm>
            <a:off x="8350737" y="16535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139"/>
          <p:cNvSpPr/>
          <p:nvPr userDrawn="1"/>
        </p:nvSpPr>
        <p:spPr>
          <a:xfrm>
            <a:off x="8411850" y="16535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140"/>
          <p:cNvSpPr/>
          <p:nvPr userDrawn="1"/>
        </p:nvSpPr>
        <p:spPr>
          <a:xfrm>
            <a:off x="8472963" y="16535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3633162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985838"/>
            <a:ext cx="9144000" cy="200977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67406637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613150"/>
            <a:ext cx="9144000" cy="1543050"/>
          </a:xfrm>
        </p:spPr>
        <p:txBody>
          <a:bodyPr vert="horz" anchor="t"/>
          <a:lstStyle>
            <a:lvl1pPr>
              <a:defRPr>
                <a:solidFill>
                  <a:srgbClr val="7B838B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957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onalised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/>
          <p:cNvSpPr>
            <a:spLocks noGrp="1"/>
          </p:cNvSpPr>
          <p:nvPr>
            <p:ph type="pic" sz="quarter" idx="15"/>
          </p:nvPr>
        </p:nvSpPr>
        <p:spPr>
          <a:xfrm>
            <a:off x="0" y="2393950"/>
            <a:ext cx="9144000" cy="233203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2298700" y="1824038"/>
            <a:ext cx="1150938" cy="11509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599403" y="1824038"/>
            <a:ext cx="1150938" cy="11509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9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3996637" y="1824038"/>
            <a:ext cx="1150938" cy="11509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50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5695161" y="1824038"/>
            <a:ext cx="1150938" cy="11509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51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7393778" y="1824038"/>
            <a:ext cx="1150938" cy="11509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0" name="Shape 24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24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24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3" name="Shape 24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34" name="Shape 24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35" name="Shape 25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Shape 259"/>
          <p:cNvSpPr>
            <a:spLocks noGrp="1"/>
          </p:cNvSpPr>
          <p:nvPr>
            <p:ph type="body" sz="quarter" idx="1"/>
          </p:nvPr>
        </p:nvSpPr>
        <p:spPr>
          <a:xfrm>
            <a:off x="666750" y="1077805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26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" name="Shape 136"/>
          <p:cNvSpPr/>
          <p:nvPr userDrawn="1"/>
        </p:nvSpPr>
        <p:spPr>
          <a:xfrm>
            <a:off x="4413056" y="123755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9" name="Shape 137"/>
          <p:cNvSpPr/>
          <p:nvPr userDrawn="1"/>
        </p:nvSpPr>
        <p:spPr>
          <a:xfrm>
            <a:off x="4474169" y="123755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0" name="Shape 138"/>
          <p:cNvSpPr/>
          <p:nvPr userDrawn="1"/>
        </p:nvSpPr>
        <p:spPr>
          <a:xfrm>
            <a:off x="4535281" y="123755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1" name="Shape 139"/>
          <p:cNvSpPr/>
          <p:nvPr userDrawn="1"/>
        </p:nvSpPr>
        <p:spPr>
          <a:xfrm>
            <a:off x="4596394" y="123755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2" name="Shape 140"/>
          <p:cNvSpPr/>
          <p:nvPr userDrawn="1"/>
        </p:nvSpPr>
        <p:spPr>
          <a:xfrm>
            <a:off x="4657507" y="123755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2724622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main service we off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6405008" y="1919899"/>
            <a:ext cx="1945729" cy="1944076"/>
          </a:xfrm>
          <a:prstGeom prst="ellipse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2" name="Shape 179"/>
          <p:cNvSpPr>
            <a:spLocks noGrp="1"/>
          </p:cNvSpPr>
          <p:nvPr>
            <p:ph type="body" sz="quarter" idx="1"/>
          </p:nvPr>
        </p:nvSpPr>
        <p:spPr>
          <a:xfrm>
            <a:off x="5578344" y="146727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18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8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8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6" name="Shape 18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7" name="Shape 18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8" name="Shape 193"/>
          <p:cNvSpPr>
            <a:spLocks noGrp="1"/>
          </p:cNvSpPr>
          <p:nvPr>
            <p:ph type="title"/>
          </p:nvPr>
        </p:nvSpPr>
        <p:spPr>
          <a:xfrm>
            <a:off x="5584883" y="221631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19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136"/>
          <p:cNvSpPr/>
          <p:nvPr userDrawn="1"/>
        </p:nvSpPr>
        <p:spPr>
          <a:xfrm>
            <a:off x="8228512" y="16535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37"/>
          <p:cNvSpPr/>
          <p:nvPr userDrawn="1"/>
        </p:nvSpPr>
        <p:spPr>
          <a:xfrm>
            <a:off x="8289625" y="16535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38"/>
          <p:cNvSpPr/>
          <p:nvPr userDrawn="1"/>
        </p:nvSpPr>
        <p:spPr>
          <a:xfrm>
            <a:off x="8350737" y="16535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139"/>
          <p:cNvSpPr/>
          <p:nvPr userDrawn="1"/>
        </p:nvSpPr>
        <p:spPr>
          <a:xfrm>
            <a:off x="8411850" y="16535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140"/>
          <p:cNvSpPr/>
          <p:nvPr userDrawn="1"/>
        </p:nvSpPr>
        <p:spPr>
          <a:xfrm>
            <a:off x="8472963" y="16535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4865555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service good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947988" y="1052513"/>
            <a:ext cx="3248025" cy="367347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11984614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are ready to loyalty custom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/>
          </p:nvPr>
        </p:nvSpPr>
        <p:spPr>
          <a:xfrm>
            <a:off x="4241800" y="0"/>
            <a:ext cx="4902200" cy="472598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7" name="Shape 223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224"/>
          <p:cNvSpPr>
            <a:spLocks noGrp="1"/>
          </p:cNvSpPr>
          <p:nvPr>
            <p:ph type="body" sz="quarter" idx="1"/>
          </p:nvPr>
        </p:nvSpPr>
        <p:spPr>
          <a:xfrm>
            <a:off x="480946" y="6405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2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2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2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3" name="Shape 2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5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78740777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17463" y="-3175"/>
            <a:ext cx="3554413" cy="4729163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0" name="Shape 289"/>
          <p:cNvSpPr>
            <a:spLocks noGrp="1"/>
          </p:cNvSpPr>
          <p:nvPr>
            <p:ph type="body" sz="quarter" idx="1"/>
          </p:nvPr>
        </p:nvSpPr>
        <p:spPr>
          <a:xfrm>
            <a:off x="3981762" y="1458157"/>
            <a:ext cx="459669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29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29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29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4" name="Shape 29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5" name="Shape 29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6" name="Shape 303"/>
          <p:cNvSpPr>
            <a:spLocks noGrp="1"/>
          </p:cNvSpPr>
          <p:nvPr>
            <p:ph type="title"/>
          </p:nvPr>
        </p:nvSpPr>
        <p:spPr>
          <a:xfrm>
            <a:off x="3988301" y="166579"/>
            <a:ext cx="4596690" cy="168667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30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003966" y="1638735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065079" y="1638735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126191" y="1638735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187304" y="1638735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248417" y="1638735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83511018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0"/>
          </p:nvPr>
        </p:nvSpPr>
        <p:spPr>
          <a:xfrm>
            <a:off x="-9525" y="1428750"/>
            <a:ext cx="5289550" cy="3300413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6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1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32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33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6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8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01662724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letest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598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 hasCustomPrompt="1"/>
          </p:nvPr>
        </p:nvSpPr>
        <p:spPr>
          <a:xfrm>
            <a:off x="462156" y="3637089"/>
            <a:ext cx="763518" cy="761794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 hasCustomPrompt="1"/>
          </p:nvPr>
        </p:nvSpPr>
        <p:spPr>
          <a:xfrm>
            <a:off x="1509747" y="3637089"/>
            <a:ext cx="763518" cy="761794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3" hasCustomPrompt="1"/>
          </p:nvPr>
        </p:nvSpPr>
        <p:spPr>
          <a:xfrm>
            <a:off x="2565245" y="3637089"/>
            <a:ext cx="763518" cy="761794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Shape 179"/>
          <p:cNvSpPr>
            <a:spLocks noGrp="1"/>
          </p:cNvSpPr>
          <p:nvPr>
            <p:ph type="body" sz="quarter" idx="1"/>
          </p:nvPr>
        </p:nvSpPr>
        <p:spPr>
          <a:xfrm>
            <a:off x="5578344" y="146727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8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8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8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18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18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193"/>
          <p:cNvSpPr>
            <a:spLocks noGrp="1"/>
          </p:cNvSpPr>
          <p:nvPr>
            <p:ph type="title"/>
          </p:nvPr>
        </p:nvSpPr>
        <p:spPr>
          <a:xfrm>
            <a:off x="5584883" y="221631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136"/>
          <p:cNvSpPr/>
          <p:nvPr userDrawn="1"/>
        </p:nvSpPr>
        <p:spPr>
          <a:xfrm>
            <a:off x="8228512" y="16535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7"/>
          <p:cNvSpPr/>
          <p:nvPr userDrawn="1"/>
        </p:nvSpPr>
        <p:spPr>
          <a:xfrm>
            <a:off x="8289625" y="16535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8"/>
          <p:cNvSpPr/>
          <p:nvPr userDrawn="1"/>
        </p:nvSpPr>
        <p:spPr>
          <a:xfrm>
            <a:off x="8350737" y="16535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9"/>
          <p:cNvSpPr/>
          <p:nvPr userDrawn="1"/>
        </p:nvSpPr>
        <p:spPr>
          <a:xfrm>
            <a:off x="8411850" y="16535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0"/>
          <p:cNvSpPr/>
          <p:nvPr userDrawn="1"/>
        </p:nvSpPr>
        <p:spPr>
          <a:xfrm>
            <a:off x="8472963" y="16535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63342504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473075" y="1030288"/>
            <a:ext cx="1258888" cy="1090612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473075" y="2242318"/>
            <a:ext cx="1258888" cy="1090612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473075" y="3454477"/>
            <a:ext cx="1258888" cy="1090612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7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239302117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Recent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132013" y="1184275"/>
            <a:ext cx="1524000" cy="15875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77398" y="1184275"/>
            <a:ext cx="1524000" cy="15875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3787508" y="1184275"/>
            <a:ext cx="1524000" cy="15875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5441935" y="1184275"/>
            <a:ext cx="1524000" cy="15875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7092560" y="1184275"/>
            <a:ext cx="1524000" cy="15875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2919410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ly 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712788" y="3724275"/>
            <a:ext cx="647700" cy="665163"/>
          </a:xfr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1394705" y="3724275"/>
            <a:ext cx="647700" cy="665163"/>
          </a:xfr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2076898" y="3724275"/>
            <a:ext cx="647700" cy="665163"/>
          </a:xfr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2759133" y="3724275"/>
            <a:ext cx="647700" cy="665163"/>
          </a:xfr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87363" y="425450"/>
            <a:ext cx="3143250" cy="322262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2" name="Shape 311"/>
          <p:cNvSpPr>
            <a:spLocks noGrp="1"/>
          </p:cNvSpPr>
          <p:nvPr>
            <p:ph type="body" sz="quarter" idx="1"/>
          </p:nvPr>
        </p:nvSpPr>
        <p:spPr>
          <a:xfrm>
            <a:off x="3981762" y="1359097"/>
            <a:ext cx="4133285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317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318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319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6" name="Shape 320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7" name="Shape 321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8" name="Shape 325"/>
          <p:cNvSpPr>
            <a:spLocks noGrp="1"/>
          </p:cNvSpPr>
          <p:nvPr>
            <p:ph type="title"/>
          </p:nvPr>
        </p:nvSpPr>
        <p:spPr>
          <a:xfrm>
            <a:off x="3988301" y="287411"/>
            <a:ext cx="4582223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32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136"/>
          <p:cNvSpPr/>
          <p:nvPr userDrawn="1"/>
        </p:nvSpPr>
        <p:spPr>
          <a:xfrm>
            <a:off x="4006900" y="1539675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37"/>
          <p:cNvSpPr/>
          <p:nvPr userDrawn="1"/>
        </p:nvSpPr>
        <p:spPr>
          <a:xfrm>
            <a:off x="4068013" y="1539675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38"/>
          <p:cNvSpPr/>
          <p:nvPr userDrawn="1"/>
        </p:nvSpPr>
        <p:spPr>
          <a:xfrm>
            <a:off x="4129125" y="1539675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139"/>
          <p:cNvSpPr/>
          <p:nvPr userDrawn="1"/>
        </p:nvSpPr>
        <p:spPr>
          <a:xfrm>
            <a:off x="4190238" y="1539675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140"/>
          <p:cNvSpPr/>
          <p:nvPr userDrawn="1"/>
        </p:nvSpPr>
        <p:spPr>
          <a:xfrm>
            <a:off x="4251351" y="1539675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8793926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f Business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978275" y="2209800"/>
            <a:ext cx="5165725" cy="2933700"/>
          </a:xfrm>
        </p:spPr>
        <p:txBody>
          <a:bodyPr vert="horz" anchor="t"/>
          <a:lstStyle>
            <a:lvl1pPr>
              <a:defRPr>
                <a:solidFill>
                  <a:schemeClr val="tx2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83475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timeline process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3224038" y="2116137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4869535" y="3594706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9274291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timeline process flow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3224038" y="518759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4869535" y="1984878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3224038" y="3546583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60212852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timeline process flow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3224038" y="2050093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4869535" y="493859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4869535" y="3556502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441688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timeline process flow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3224038" y="506334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4049738" y="2947149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6355215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1080107" y="1050262"/>
            <a:ext cx="1830586" cy="1830586"/>
          </a:xfrm>
          <a:prstGeom prst="ellipse">
            <a:avLst/>
          </a:prstGeom>
          <a:solidFill>
            <a:schemeClr val="accent6"/>
          </a:solidFill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95862632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meline 2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6457388" y="813665"/>
            <a:ext cx="1830586" cy="1830586"/>
          </a:xfrm>
          <a:prstGeom prst="ellipse">
            <a:avLst/>
          </a:prstGeom>
          <a:solidFill>
            <a:schemeClr val="accent6"/>
          </a:solidFill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871963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meline 3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1025986" y="813665"/>
            <a:ext cx="1830586" cy="1830586"/>
          </a:xfrm>
          <a:prstGeom prst="ellipse">
            <a:avLst/>
          </a:prstGeom>
          <a:solidFill>
            <a:schemeClr val="accent6"/>
          </a:solidFill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18918400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7204218" y="2879931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Shape 69"/>
          <p:cNvSpPr>
            <a:spLocks noGrp="1"/>
          </p:cNvSpPr>
          <p:nvPr>
            <p:ph type="body" sz="quarter" idx="1"/>
          </p:nvPr>
        </p:nvSpPr>
        <p:spPr>
          <a:xfrm>
            <a:off x="472029" y="2794329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7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7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7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3" name="Shape 7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4" name="Shape 7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5" name="Shape 83"/>
          <p:cNvSpPr>
            <a:spLocks noGrp="1"/>
          </p:cNvSpPr>
          <p:nvPr>
            <p:ph type="title"/>
          </p:nvPr>
        </p:nvSpPr>
        <p:spPr>
          <a:xfrm>
            <a:off x="478568" y="1503644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8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36"/>
          <p:cNvSpPr/>
          <p:nvPr userDrawn="1"/>
        </p:nvSpPr>
        <p:spPr>
          <a:xfrm>
            <a:off x="3107167" y="311778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7"/>
          <p:cNvSpPr/>
          <p:nvPr userDrawn="1"/>
        </p:nvSpPr>
        <p:spPr>
          <a:xfrm>
            <a:off x="3168280" y="311778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8"/>
          <p:cNvSpPr/>
          <p:nvPr userDrawn="1"/>
        </p:nvSpPr>
        <p:spPr>
          <a:xfrm>
            <a:off x="3229392" y="311778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9"/>
          <p:cNvSpPr/>
          <p:nvPr userDrawn="1"/>
        </p:nvSpPr>
        <p:spPr>
          <a:xfrm>
            <a:off x="3290505" y="311778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0"/>
          <p:cNvSpPr/>
          <p:nvPr userDrawn="1"/>
        </p:nvSpPr>
        <p:spPr>
          <a:xfrm>
            <a:off x="3351618" y="311778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76430350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2661248" y="323153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918381" y="387742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8740054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147274" y="59880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918381" y="56868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48497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226505" y="274638"/>
            <a:ext cx="2125662" cy="4868862"/>
          </a:xfrm>
        </p:spPr>
        <p:txBody>
          <a:bodyPr vert="horz" anchor="t"/>
          <a:lstStyle>
            <a:lvl1pPr>
              <a:defRPr>
                <a:solidFill>
                  <a:schemeClr val="bg2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89938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4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6971472" y="3062144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2660244" y="299070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45541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5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5142512" y="59880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6971442" y="3057382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90492251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2834604" y="1517721"/>
            <a:ext cx="1924580" cy="1924580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36745295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9144000" cy="2409826"/>
          </a:xfrm>
          <a:solidFill>
            <a:schemeClr val="tx1"/>
          </a:solidFill>
        </p:spPr>
        <p:txBody>
          <a:bodyPr vert="horz"/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684463" y="1501775"/>
            <a:ext cx="1638300" cy="1638300"/>
          </a:xfrm>
          <a:prstGeom prst="roundRect">
            <a:avLst>
              <a:gd name="adj" fmla="val 7535"/>
            </a:avLst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79993" y="1501775"/>
            <a:ext cx="1638300" cy="1638300"/>
          </a:xfrm>
          <a:prstGeom prst="roundRect">
            <a:avLst>
              <a:gd name="adj" fmla="val 7535"/>
            </a:avLst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4787880" y="1501775"/>
            <a:ext cx="1638300" cy="1638300"/>
          </a:xfrm>
          <a:prstGeom prst="roundRect">
            <a:avLst>
              <a:gd name="adj" fmla="val 7535"/>
            </a:avLst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6891901" y="1501775"/>
            <a:ext cx="1638300" cy="1638300"/>
          </a:xfrm>
          <a:prstGeom prst="roundRect">
            <a:avLst>
              <a:gd name="adj" fmla="val 7535"/>
            </a:avLst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03633465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2_Power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>
          <a:xfrm>
            <a:off x="0" y="2663825"/>
            <a:ext cx="9144000" cy="2062163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hape 223"/>
          <p:cNvSpPr>
            <a:spLocks noGrp="1"/>
          </p:cNvSpPr>
          <p:nvPr>
            <p:ph type="title"/>
          </p:nvPr>
        </p:nvSpPr>
        <p:spPr>
          <a:xfrm>
            <a:off x="480946" y="1245437"/>
            <a:ext cx="7810500" cy="107567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0" name="Shape 224"/>
          <p:cNvSpPr>
            <a:spLocks noGrp="1"/>
          </p:cNvSpPr>
          <p:nvPr>
            <p:ph type="body" sz="quarter" idx="1"/>
          </p:nvPr>
        </p:nvSpPr>
        <p:spPr>
          <a:xfrm>
            <a:off x="480946" y="211257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2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2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2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34" name="Shape 2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35" name="Shape 2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36" name="Shape 136"/>
          <p:cNvSpPr/>
          <p:nvPr userDrawn="1"/>
        </p:nvSpPr>
        <p:spPr>
          <a:xfrm>
            <a:off x="521858" y="232110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" name="Shape 137"/>
          <p:cNvSpPr/>
          <p:nvPr userDrawn="1"/>
        </p:nvSpPr>
        <p:spPr>
          <a:xfrm>
            <a:off x="582971" y="232110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8" name="Shape 138"/>
          <p:cNvSpPr/>
          <p:nvPr userDrawn="1"/>
        </p:nvSpPr>
        <p:spPr>
          <a:xfrm>
            <a:off x="644083" y="232110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9" name="Shape 139"/>
          <p:cNvSpPr/>
          <p:nvPr userDrawn="1"/>
        </p:nvSpPr>
        <p:spPr>
          <a:xfrm>
            <a:off x="705196" y="232110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0" name="Shape 140"/>
          <p:cNvSpPr/>
          <p:nvPr userDrawn="1"/>
        </p:nvSpPr>
        <p:spPr>
          <a:xfrm>
            <a:off x="766309" y="232110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1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2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3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2" name="Picture Placeholder 46"/>
          <p:cNvSpPr>
            <a:spLocks noGrp="1"/>
          </p:cNvSpPr>
          <p:nvPr>
            <p:ph type="pic" sz="quarter" idx="16"/>
          </p:nvPr>
        </p:nvSpPr>
        <p:spPr>
          <a:xfrm rot="20492616">
            <a:off x="3637270" y="219630"/>
            <a:ext cx="1631897" cy="163189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51" name="Picture Placeholder 46"/>
          <p:cNvSpPr>
            <a:spLocks noGrp="1"/>
          </p:cNvSpPr>
          <p:nvPr>
            <p:ph type="pic" sz="quarter" idx="15"/>
          </p:nvPr>
        </p:nvSpPr>
        <p:spPr>
          <a:xfrm rot="451127">
            <a:off x="5153046" y="-46454"/>
            <a:ext cx="1898865" cy="189886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50" name="Picture Placeholder 46"/>
          <p:cNvSpPr>
            <a:spLocks noGrp="1"/>
          </p:cNvSpPr>
          <p:nvPr>
            <p:ph type="pic" sz="quarter" idx="14"/>
          </p:nvPr>
        </p:nvSpPr>
        <p:spPr>
          <a:xfrm rot="20841993">
            <a:off x="7207649" y="157004"/>
            <a:ext cx="1614408" cy="161440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9" name="Picture Placeholder 46"/>
          <p:cNvSpPr>
            <a:spLocks noGrp="1"/>
          </p:cNvSpPr>
          <p:nvPr>
            <p:ph type="pic" sz="quarter" idx="13"/>
          </p:nvPr>
        </p:nvSpPr>
        <p:spPr>
          <a:xfrm rot="736733">
            <a:off x="7344284" y="1817171"/>
            <a:ext cx="1626206" cy="1626206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2"/>
          </p:nvPr>
        </p:nvSpPr>
        <p:spPr>
          <a:xfrm rot="19765059">
            <a:off x="5823001" y="1553892"/>
            <a:ext cx="1872000" cy="187200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4158616" y="1707068"/>
            <a:ext cx="1872000" cy="187200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46104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3_Power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 rot="152867">
            <a:off x="5063852" y="501402"/>
            <a:ext cx="1431909" cy="172996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1"/>
          </p:nvPr>
        </p:nvSpPr>
        <p:spPr>
          <a:xfrm rot="21325062">
            <a:off x="6280641" y="296083"/>
            <a:ext cx="1431909" cy="172996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2"/>
          </p:nvPr>
        </p:nvSpPr>
        <p:spPr>
          <a:xfrm rot="20844360">
            <a:off x="4143644" y="1075550"/>
            <a:ext cx="1431909" cy="172996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13"/>
          </p:nvPr>
        </p:nvSpPr>
        <p:spPr>
          <a:xfrm rot="1362434">
            <a:off x="4063080" y="2585885"/>
            <a:ext cx="1709133" cy="149385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14"/>
          </p:nvPr>
        </p:nvSpPr>
        <p:spPr>
          <a:xfrm rot="248578">
            <a:off x="5846452" y="2981316"/>
            <a:ext cx="1709133" cy="149385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15"/>
          </p:nvPr>
        </p:nvSpPr>
        <p:spPr>
          <a:xfrm rot="21356130">
            <a:off x="5733339" y="2077313"/>
            <a:ext cx="1709133" cy="978573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16"/>
          </p:nvPr>
        </p:nvSpPr>
        <p:spPr>
          <a:xfrm rot="1514623">
            <a:off x="7424011" y="2419384"/>
            <a:ext cx="1709133" cy="147327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17"/>
          </p:nvPr>
        </p:nvSpPr>
        <p:spPr>
          <a:xfrm rot="1115326">
            <a:off x="7316459" y="890323"/>
            <a:ext cx="1709133" cy="1911709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49400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0"/>
          </p:nvPr>
        </p:nvSpPr>
        <p:spPr>
          <a:xfrm rot="469092">
            <a:off x="5290226" y="1995267"/>
            <a:ext cx="1339309" cy="1339309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3" name="Picture Placeholder 31"/>
          <p:cNvSpPr>
            <a:spLocks noGrp="1"/>
          </p:cNvSpPr>
          <p:nvPr>
            <p:ph type="pic" sz="quarter" idx="11"/>
          </p:nvPr>
        </p:nvSpPr>
        <p:spPr>
          <a:xfrm rot="20331800">
            <a:off x="6325551" y="1605913"/>
            <a:ext cx="1827396" cy="1303439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4" name="Picture Placeholder 31"/>
          <p:cNvSpPr>
            <a:spLocks noGrp="1"/>
          </p:cNvSpPr>
          <p:nvPr>
            <p:ph type="pic" sz="quarter" idx="12"/>
          </p:nvPr>
        </p:nvSpPr>
        <p:spPr>
          <a:xfrm rot="21372191">
            <a:off x="8047515" y="1151592"/>
            <a:ext cx="1378672" cy="1360576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5" name="Picture Placeholder 31"/>
          <p:cNvSpPr>
            <a:spLocks noGrp="1"/>
          </p:cNvSpPr>
          <p:nvPr>
            <p:ph type="pic" sz="quarter" idx="13"/>
          </p:nvPr>
        </p:nvSpPr>
        <p:spPr>
          <a:xfrm rot="864373">
            <a:off x="6742235" y="-26902"/>
            <a:ext cx="1358246" cy="1365823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6" name="Picture Placeholder 31"/>
          <p:cNvSpPr>
            <a:spLocks noGrp="1"/>
          </p:cNvSpPr>
          <p:nvPr>
            <p:ph type="pic" sz="quarter" idx="14"/>
          </p:nvPr>
        </p:nvSpPr>
        <p:spPr>
          <a:xfrm rot="20270685">
            <a:off x="4888588" y="351920"/>
            <a:ext cx="2052424" cy="1460686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7" name="Picture Placeholder 31"/>
          <p:cNvSpPr>
            <a:spLocks noGrp="1"/>
          </p:cNvSpPr>
          <p:nvPr>
            <p:ph type="pic" sz="quarter" idx="15"/>
          </p:nvPr>
        </p:nvSpPr>
        <p:spPr>
          <a:xfrm rot="886292">
            <a:off x="3815623" y="1332263"/>
            <a:ext cx="1339309" cy="1339309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8" name="Picture Placeholder 31"/>
          <p:cNvSpPr>
            <a:spLocks noGrp="1"/>
          </p:cNvSpPr>
          <p:nvPr>
            <p:ph type="pic" sz="quarter" idx="16"/>
          </p:nvPr>
        </p:nvSpPr>
        <p:spPr>
          <a:xfrm rot="21296037">
            <a:off x="1529387" y="1219864"/>
            <a:ext cx="2060760" cy="156974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9" name="Picture Placeholder 31"/>
          <p:cNvSpPr>
            <a:spLocks noGrp="1"/>
          </p:cNvSpPr>
          <p:nvPr>
            <p:ph type="pic" sz="quarter" idx="17"/>
          </p:nvPr>
        </p:nvSpPr>
        <p:spPr>
          <a:xfrm rot="1748485">
            <a:off x="-157327" y="1503833"/>
            <a:ext cx="1628386" cy="1357137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0" name="Picture Placeholder 31"/>
          <p:cNvSpPr>
            <a:spLocks noGrp="1"/>
          </p:cNvSpPr>
          <p:nvPr>
            <p:ph type="pic" sz="quarter" idx="18"/>
          </p:nvPr>
        </p:nvSpPr>
        <p:spPr>
          <a:xfrm rot="1294026">
            <a:off x="471266" y="2743270"/>
            <a:ext cx="1809342" cy="1260750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1" name="Picture Placeholder 31"/>
          <p:cNvSpPr>
            <a:spLocks noGrp="1"/>
          </p:cNvSpPr>
          <p:nvPr>
            <p:ph type="pic" sz="quarter" idx="19"/>
          </p:nvPr>
        </p:nvSpPr>
        <p:spPr>
          <a:xfrm rot="472548">
            <a:off x="2354167" y="2691903"/>
            <a:ext cx="1363244" cy="1352766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42" name="Picture Placeholder 31"/>
          <p:cNvSpPr>
            <a:spLocks noGrp="1"/>
          </p:cNvSpPr>
          <p:nvPr>
            <p:ph type="pic" sz="quarter" idx="20"/>
          </p:nvPr>
        </p:nvSpPr>
        <p:spPr>
          <a:xfrm rot="21018940">
            <a:off x="3826221" y="2606579"/>
            <a:ext cx="1841962" cy="1352766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4111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 rot="2700000">
            <a:off x="1977342" y="1455392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 rot="2700000">
            <a:off x="4367685" y="1455392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 rot="2700000">
            <a:off x="6756881" y="1455392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 rot="2700000">
            <a:off x="773534" y="2622121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6"/>
          <p:cNvSpPr>
            <a:spLocks noGrp="1"/>
          </p:cNvSpPr>
          <p:nvPr>
            <p:ph type="pic" sz="quarter" idx="14"/>
          </p:nvPr>
        </p:nvSpPr>
        <p:spPr>
          <a:xfrm rot="2700000">
            <a:off x="3163877" y="2622121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6"/>
          <p:cNvSpPr>
            <a:spLocks noGrp="1"/>
          </p:cNvSpPr>
          <p:nvPr>
            <p:ph type="pic" sz="quarter" idx="15"/>
          </p:nvPr>
        </p:nvSpPr>
        <p:spPr>
          <a:xfrm rot="2700000">
            <a:off x="5565525" y="2622121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9194530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827697" y="2917825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5502144" y="2917825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7338609" y="1079106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664501" y="1079106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-6974" y="1079106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08326314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n 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1624013" y="3092450"/>
            <a:ext cx="1633537" cy="163353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1624013" y="1470298"/>
            <a:ext cx="1633537" cy="162215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-15984" y="3092450"/>
            <a:ext cx="1633537" cy="163353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-15984" y="1470298"/>
            <a:ext cx="1633537" cy="162215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3264758" y="3092450"/>
            <a:ext cx="1633537" cy="163353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3264758" y="1470298"/>
            <a:ext cx="1633537" cy="162215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904244" y="1470298"/>
            <a:ext cx="4252208" cy="325569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4671602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-14288"/>
            <a:ext cx="9144000" cy="2908301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8" name="Shape 698"/>
          <p:cNvSpPr>
            <a:spLocks noGrp="1"/>
          </p:cNvSpPr>
          <p:nvPr>
            <p:ph type="ctrTitle"/>
          </p:nvPr>
        </p:nvSpPr>
        <p:spPr>
          <a:xfrm>
            <a:off x="666750" y="2003469"/>
            <a:ext cx="7810500" cy="68062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700">
                <a:solidFill>
                  <a:srgbClr val="FFFFFF"/>
                </a:solidFill>
                <a:latin typeface="Bebas Neue"/>
                <a:cs typeface="Bebas Neue"/>
              </a:defRPr>
            </a:lvl1pPr>
          </a:lstStyle>
          <a:p>
            <a:r>
              <a:rPr dirty="0"/>
              <a:t>Presentation Section</a:t>
            </a:r>
          </a:p>
        </p:txBody>
      </p:sp>
      <p:sp>
        <p:nvSpPr>
          <p:cNvPr id="9" name="Shape 699"/>
          <p:cNvSpPr>
            <a:spLocks noGrp="1"/>
          </p:cNvSpPr>
          <p:nvPr>
            <p:ph type="subTitle" sz="quarter" idx="1"/>
          </p:nvPr>
        </p:nvSpPr>
        <p:spPr>
          <a:xfrm>
            <a:off x="666750" y="2500301"/>
            <a:ext cx="7810500" cy="59531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75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dirty="0"/>
              <a:t>Sample subtitle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7681008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2187575" y="2844800"/>
            <a:ext cx="1285875" cy="128587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493059" y="2844800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3886622" y="2844800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5578832" y="2844800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7273920" y="2844800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187575" y="1026542"/>
            <a:ext cx="1285875" cy="1285875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93059" y="1026542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3886622" y="1026542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5578832" y="1026542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7273920" y="1026542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4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7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8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9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91945922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Letest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482600" y="1236663"/>
            <a:ext cx="1838325" cy="183832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573778" y="1236663"/>
            <a:ext cx="1838325" cy="183832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1786" y="1236663"/>
            <a:ext cx="1838325" cy="183832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730128" y="1236663"/>
            <a:ext cx="1838325" cy="183832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1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2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3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98982553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project 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3871785" y="657259"/>
            <a:ext cx="5610784" cy="561078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7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8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9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285720886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hoto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523178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2119258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0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3712077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5302696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6895707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213318264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hoto 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2239832" y="1256120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5427392" y="1256120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648072" y="2849749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3836123" y="2849749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7024060" y="2849749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3267716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hoto gallery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60667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84617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2132337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0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3777771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5428849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7079743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3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4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5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1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61698961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hoto gallery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80288" y="1039813"/>
            <a:ext cx="1763712" cy="369570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-1" y="1039813"/>
            <a:ext cx="2693065" cy="1683289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2693064" y="1039813"/>
            <a:ext cx="2709566" cy="1683289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-1" y="2723102"/>
            <a:ext cx="2693065" cy="2003546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693064" y="2723102"/>
            <a:ext cx="2709566" cy="2003546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087086158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6"/>
          <p:cNvSpPr>
            <a:spLocks noGrp="1"/>
          </p:cNvSpPr>
          <p:nvPr>
            <p:ph type="pic" sz="quarter" idx="13"/>
          </p:nvPr>
        </p:nvSpPr>
        <p:spPr>
          <a:xfrm rot="2700000">
            <a:off x="2032052" y="1358963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4"/>
          </p:nvPr>
        </p:nvSpPr>
        <p:spPr>
          <a:xfrm rot="2700000">
            <a:off x="-1010631" y="1358963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5"/>
          </p:nvPr>
        </p:nvSpPr>
        <p:spPr>
          <a:xfrm rot="2700000">
            <a:off x="5059142" y="1358963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6"/>
          </p:nvPr>
        </p:nvSpPr>
        <p:spPr>
          <a:xfrm rot="2700000">
            <a:off x="8123683" y="1358963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7"/>
          </p:nvPr>
        </p:nvSpPr>
        <p:spPr>
          <a:xfrm rot="2700000">
            <a:off x="509669" y="-146789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>
          <a:xfrm rot="2700000">
            <a:off x="3536759" y="-146789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9"/>
          </p:nvPr>
        </p:nvSpPr>
        <p:spPr>
          <a:xfrm rot="2700000">
            <a:off x="6601300" y="-146789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0"/>
          </p:nvPr>
        </p:nvSpPr>
        <p:spPr>
          <a:xfrm rot="2700000">
            <a:off x="509669" y="2851467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21"/>
          </p:nvPr>
        </p:nvSpPr>
        <p:spPr>
          <a:xfrm rot="2700000">
            <a:off x="3536759" y="2851467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6"/>
          <p:cNvSpPr>
            <a:spLocks noGrp="1"/>
          </p:cNvSpPr>
          <p:nvPr>
            <p:ph type="pic" sz="quarter" idx="22"/>
          </p:nvPr>
        </p:nvSpPr>
        <p:spPr>
          <a:xfrm rot="2700000">
            <a:off x="6601300" y="2851467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7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8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08304607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global u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-9525"/>
            <a:ext cx="9144000" cy="20034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hape 179"/>
          <p:cNvSpPr>
            <a:spLocks noGrp="1"/>
          </p:cNvSpPr>
          <p:nvPr>
            <p:ph type="body" sz="quarter" idx="1"/>
          </p:nvPr>
        </p:nvSpPr>
        <p:spPr>
          <a:xfrm>
            <a:off x="5578344" y="146727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18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8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8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7" name="Shape 18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8" name="Shape 18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9" name="Shape 193"/>
          <p:cNvSpPr>
            <a:spLocks noGrp="1"/>
          </p:cNvSpPr>
          <p:nvPr>
            <p:ph type="title"/>
          </p:nvPr>
        </p:nvSpPr>
        <p:spPr>
          <a:xfrm>
            <a:off x="5584883" y="221631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19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136"/>
          <p:cNvSpPr/>
          <p:nvPr userDrawn="1"/>
        </p:nvSpPr>
        <p:spPr>
          <a:xfrm>
            <a:off x="8228512" y="16535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2" name="Shape 137"/>
          <p:cNvSpPr/>
          <p:nvPr userDrawn="1"/>
        </p:nvSpPr>
        <p:spPr>
          <a:xfrm>
            <a:off x="8289625" y="16535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3" name="Shape 138"/>
          <p:cNvSpPr/>
          <p:nvPr userDrawn="1"/>
        </p:nvSpPr>
        <p:spPr>
          <a:xfrm>
            <a:off x="8350737" y="16535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4" name="Shape 139"/>
          <p:cNvSpPr/>
          <p:nvPr userDrawn="1"/>
        </p:nvSpPr>
        <p:spPr>
          <a:xfrm>
            <a:off x="8411850" y="16535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40"/>
          <p:cNvSpPr/>
          <p:nvPr userDrawn="1"/>
        </p:nvSpPr>
        <p:spPr>
          <a:xfrm>
            <a:off x="8472963" y="16535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6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8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10187393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user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1676400"/>
            <a:ext cx="9144000" cy="181451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1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2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3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294263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016125"/>
          </a:xfrm>
          <a:solidFill>
            <a:srgbClr val="212830"/>
          </a:solidFill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090718" y="1189667"/>
            <a:ext cx="1627188" cy="16287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6675">
            <a:solidFill>
              <a:srgbClr val="FFFFFF"/>
            </a:solidFill>
          </a:ln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16" name="Shape 135"/>
          <p:cNvSpPr>
            <a:spLocks noGrp="1"/>
          </p:cNvSpPr>
          <p:nvPr>
            <p:ph type="body" sz="quarter" idx="1"/>
          </p:nvPr>
        </p:nvSpPr>
        <p:spPr>
          <a:xfrm>
            <a:off x="472029" y="2537686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36"/>
          <p:cNvSpPr/>
          <p:nvPr userDrawn="1"/>
        </p:nvSpPr>
        <p:spPr>
          <a:xfrm>
            <a:off x="3107167" y="29270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7"/>
          <p:cNvSpPr/>
          <p:nvPr userDrawn="1"/>
        </p:nvSpPr>
        <p:spPr>
          <a:xfrm>
            <a:off x="3168280" y="29270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8"/>
          <p:cNvSpPr/>
          <p:nvPr userDrawn="1"/>
        </p:nvSpPr>
        <p:spPr>
          <a:xfrm>
            <a:off x="3229392" y="29270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9"/>
          <p:cNvSpPr/>
          <p:nvPr userDrawn="1"/>
        </p:nvSpPr>
        <p:spPr>
          <a:xfrm>
            <a:off x="3290505" y="29270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0"/>
          <p:cNvSpPr/>
          <p:nvPr userDrawn="1"/>
        </p:nvSpPr>
        <p:spPr>
          <a:xfrm>
            <a:off x="3351618" y="29270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1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3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5" name="Shape 144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26" name="Shape 145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7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9"/>
          <p:cNvSpPr>
            <a:spLocks noGrp="1"/>
          </p:cNvSpPr>
          <p:nvPr>
            <p:ph type="title"/>
          </p:nvPr>
        </p:nvSpPr>
        <p:spPr>
          <a:xfrm>
            <a:off x="478568" y="1680120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hape 15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2642567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Tablet u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-7938" y="-6350"/>
            <a:ext cx="5864226" cy="47339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1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2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3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035506552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u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2621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47"/>
          <p:cNvSpPr>
            <a:spLocks noGrp="1"/>
          </p:cNvSpPr>
          <p:nvPr>
            <p:ph type="body" sz="quarter" idx="1"/>
          </p:nvPr>
        </p:nvSpPr>
        <p:spPr>
          <a:xfrm>
            <a:off x="3981762" y="1652120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5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5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5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4" name="Shape 5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5" name="Shape 5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6" name="Shape 61"/>
          <p:cNvSpPr>
            <a:spLocks noGrp="1"/>
          </p:cNvSpPr>
          <p:nvPr>
            <p:ph type="title"/>
          </p:nvPr>
        </p:nvSpPr>
        <p:spPr>
          <a:xfrm>
            <a:off x="3988302" y="40647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6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006900" y="1832698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068013" y="1832698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129125" y="1832698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190238" y="1832698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251351" y="1832698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124854747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to the business web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icture Placeholder 7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5297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79" name="Picture Placeholder 78"/>
          <p:cNvSpPr>
            <a:spLocks noGrp="1"/>
          </p:cNvSpPr>
          <p:nvPr>
            <p:ph type="pic" sz="quarter" idx="11"/>
          </p:nvPr>
        </p:nvSpPr>
        <p:spPr>
          <a:xfrm>
            <a:off x="4392613" y="669925"/>
            <a:ext cx="3871912" cy="405606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Shape 383"/>
          <p:cNvSpPr>
            <a:spLocks noGrp="1"/>
          </p:cNvSpPr>
          <p:nvPr>
            <p:ph type="body" sz="quarter" idx="1"/>
          </p:nvPr>
        </p:nvSpPr>
        <p:spPr>
          <a:xfrm>
            <a:off x="478905" y="1512253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38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2" name="Shape 39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3" name="Shape 39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64" name="Shape 39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65" name="Shape 39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66" name="Shape 397"/>
          <p:cNvSpPr>
            <a:spLocks noGrp="1"/>
          </p:cNvSpPr>
          <p:nvPr>
            <p:ph type="title"/>
          </p:nvPr>
        </p:nvSpPr>
        <p:spPr>
          <a:xfrm>
            <a:off x="485444" y="221568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39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Shape 136"/>
          <p:cNvSpPr/>
          <p:nvPr userDrawn="1"/>
        </p:nvSpPr>
        <p:spPr>
          <a:xfrm>
            <a:off x="508251" y="183570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9" name="Shape 137"/>
          <p:cNvSpPr/>
          <p:nvPr userDrawn="1"/>
        </p:nvSpPr>
        <p:spPr>
          <a:xfrm>
            <a:off x="569364" y="183570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0" name="Shape 138"/>
          <p:cNvSpPr/>
          <p:nvPr userDrawn="1"/>
        </p:nvSpPr>
        <p:spPr>
          <a:xfrm>
            <a:off x="630476" y="183570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1" name="Shape 139"/>
          <p:cNvSpPr/>
          <p:nvPr userDrawn="1"/>
        </p:nvSpPr>
        <p:spPr>
          <a:xfrm>
            <a:off x="691589" y="183570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2" name="Shape 140"/>
          <p:cNvSpPr/>
          <p:nvPr userDrawn="1"/>
        </p:nvSpPr>
        <p:spPr>
          <a:xfrm>
            <a:off x="752702" y="183570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13013060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homepage is the most important fo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icture Placeholder 187"/>
          <p:cNvSpPr>
            <a:spLocks noGrp="1"/>
          </p:cNvSpPr>
          <p:nvPr>
            <p:ph type="pic" sz="quarter" idx="12"/>
          </p:nvPr>
        </p:nvSpPr>
        <p:spPr>
          <a:xfrm>
            <a:off x="578805" y="2215644"/>
            <a:ext cx="3046086" cy="1661031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90" name="Picture Placeholder 187"/>
          <p:cNvSpPr>
            <a:spLocks noGrp="1"/>
          </p:cNvSpPr>
          <p:nvPr>
            <p:ph type="pic" sz="quarter" idx="13"/>
          </p:nvPr>
        </p:nvSpPr>
        <p:spPr>
          <a:xfrm>
            <a:off x="5595884" y="2215644"/>
            <a:ext cx="3046086" cy="1661031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88" name="Picture Placeholder 187"/>
          <p:cNvSpPr>
            <a:spLocks noGrp="1"/>
          </p:cNvSpPr>
          <p:nvPr>
            <p:ph type="pic" sz="quarter" idx="11"/>
          </p:nvPr>
        </p:nvSpPr>
        <p:spPr>
          <a:xfrm>
            <a:off x="2641600" y="1854200"/>
            <a:ext cx="3862388" cy="202247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86" name="Picture Placeholder 185"/>
          <p:cNvSpPr>
            <a:spLocks noGrp="1"/>
          </p:cNvSpPr>
          <p:nvPr>
            <p:ph type="pic" sz="quarter" idx="10"/>
          </p:nvPr>
        </p:nvSpPr>
        <p:spPr>
          <a:xfrm>
            <a:off x="0" y="3900488"/>
            <a:ext cx="9144000" cy="1246187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77" name="Shape 25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8" name="Shape 259"/>
          <p:cNvSpPr>
            <a:spLocks noGrp="1"/>
          </p:cNvSpPr>
          <p:nvPr>
            <p:ph type="body" sz="quarter" idx="1"/>
          </p:nvPr>
        </p:nvSpPr>
        <p:spPr>
          <a:xfrm>
            <a:off x="666750" y="1077805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26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0" name="Shape 136"/>
          <p:cNvSpPr/>
          <p:nvPr userDrawn="1"/>
        </p:nvSpPr>
        <p:spPr>
          <a:xfrm>
            <a:off x="4413056" y="123755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1" name="Shape 137"/>
          <p:cNvSpPr/>
          <p:nvPr userDrawn="1"/>
        </p:nvSpPr>
        <p:spPr>
          <a:xfrm>
            <a:off x="4474169" y="123755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2" name="Shape 138"/>
          <p:cNvSpPr/>
          <p:nvPr userDrawn="1"/>
        </p:nvSpPr>
        <p:spPr>
          <a:xfrm>
            <a:off x="4535281" y="123755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3" name="Shape 139"/>
          <p:cNvSpPr/>
          <p:nvPr userDrawn="1"/>
        </p:nvSpPr>
        <p:spPr>
          <a:xfrm>
            <a:off x="4596394" y="123755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4" name="Shape 140"/>
          <p:cNvSpPr/>
          <p:nvPr userDrawn="1"/>
        </p:nvSpPr>
        <p:spPr>
          <a:xfrm>
            <a:off x="4657507" y="123755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90748565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740150" cy="47259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135"/>
          <p:cNvSpPr>
            <a:spLocks noGrp="1"/>
          </p:cNvSpPr>
          <p:nvPr>
            <p:ph type="body" sz="quarter" idx="1"/>
          </p:nvPr>
        </p:nvSpPr>
        <p:spPr>
          <a:xfrm>
            <a:off x="472029" y="2537686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41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142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43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4" name="Shape 144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5" name="Shape 145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6" name="Shape 149"/>
          <p:cNvSpPr>
            <a:spLocks noGrp="1"/>
          </p:cNvSpPr>
          <p:nvPr>
            <p:ph type="title"/>
          </p:nvPr>
        </p:nvSpPr>
        <p:spPr>
          <a:xfrm>
            <a:off x="478568" y="1680120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5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3114501" y="27039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3175614" y="27039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3236726" y="27039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3297839" y="27039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3358952" y="27039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470635348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are not analog we are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392238"/>
            <a:ext cx="3332163" cy="333375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392486231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business marketing commun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2052984" y="2590734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5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3128505" y="1583832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454835" y="3236430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5722273" y="2244509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6857469" y="4054176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Shape 352"/>
          <p:cNvSpPr>
            <a:spLocks noGrp="1"/>
          </p:cNvSpPr>
          <p:nvPr>
            <p:ph type="title"/>
          </p:nvPr>
        </p:nvSpPr>
        <p:spPr>
          <a:xfrm>
            <a:off x="666750" y="139861"/>
            <a:ext cx="7810500" cy="973654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353"/>
          <p:cNvSpPr>
            <a:spLocks noGrp="1"/>
          </p:cNvSpPr>
          <p:nvPr>
            <p:ph type="body" sz="quarter" idx="1"/>
          </p:nvPr>
        </p:nvSpPr>
        <p:spPr>
          <a:xfrm>
            <a:off x="666750" y="858290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35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Shape 136"/>
          <p:cNvSpPr/>
          <p:nvPr userDrawn="1"/>
        </p:nvSpPr>
        <p:spPr>
          <a:xfrm>
            <a:off x="4413056" y="10258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1" name="Shape 137"/>
          <p:cNvSpPr/>
          <p:nvPr userDrawn="1"/>
        </p:nvSpPr>
        <p:spPr>
          <a:xfrm>
            <a:off x="4474169" y="10258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2" name="Shape 138"/>
          <p:cNvSpPr/>
          <p:nvPr userDrawn="1"/>
        </p:nvSpPr>
        <p:spPr>
          <a:xfrm>
            <a:off x="4535281" y="10258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3" name="Shape 139"/>
          <p:cNvSpPr/>
          <p:nvPr userDrawn="1"/>
        </p:nvSpPr>
        <p:spPr>
          <a:xfrm>
            <a:off x="4596394" y="10258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4" name="Shape 140"/>
          <p:cNvSpPr/>
          <p:nvPr userDrawn="1"/>
        </p:nvSpPr>
        <p:spPr>
          <a:xfrm>
            <a:off x="4657507" y="10258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5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6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57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58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59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6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11779991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recommended business possibility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3998913"/>
            <a:ext cx="9144000" cy="1144587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157"/>
          <p:cNvSpPr>
            <a:spLocks noGrp="1"/>
          </p:cNvSpPr>
          <p:nvPr>
            <p:ph type="title"/>
          </p:nvPr>
        </p:nvSpPr>
        <p:spPr>
          <a:xfrm>
            <a:off x="480946" y="2291015"/>
            <a:ext cx="7810500" cy="131379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342912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109" y="3604812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222" y="3604812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3334" y="3604812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4447" y="3604812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5560" y="3604812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44036404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pular social media user by gender &amp;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290638"/>
            <a:ext cx="9144000" cy="343535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4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4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4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3" name="Shape 4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4" name="Shape 4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5" name="Shape 432"/>
          <p:cNvSpPr>
            <a:spLocks noGrp="1"/>
          </p:cNvSpPr>
          <p:nvPr>
            <p:ph type="title"/>
          </p:nvPr>
        </p:nvSpPr>
        <p:spPr>
          <a:xfrm>
            <a:off x="666750" y="44910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433"/>
          <p:cNvSpPr>
            <a:spLocks noGrp="1"/>
          </p:cNvSpPr>
          <p:nvPr>
            <p:ph type="body" sz="quarter" idx="1"/>
          </p:nvPr>
        </p:nvSpPr>
        <p:spPr>
          <a:xfrm>
            <a:off x="666750" y="93016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43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413056" y="1100250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474169" y="1100250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535281" y="1100250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596394" y="1100250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657507" y="1100250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21369224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t teambuilding pla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7019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755453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Fou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684178" y="433388"/>
            <a:ext cx="2806735" cy="4292600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6" name="Shape 47"/>
          <p:cNvSpPr>
            <a:spLocks noGrp="1"/>
          </p:cNvSpPr>
          <p:nvPr>
            <p:ph type="body" sz="quarter" idx="1"/>
          </p:nvPr>
        </p:nvSpPr>
        <p:spPr>
          <a:xfrm>
            <a:off x="3981762" y="181230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5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5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5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5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5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0" name="Shape 61"/>
          <p:cNvSpPr>
            <a:spLocks noGrp="1"/>
          </p:cNvSpPr>
          <p:nvPr>
            <p:ph type="title"/>
          </p:nvPr>
        </p:nvSpPr>
        <p:spPr>
          <a:xfrm>
            <a:off x="3988302" y="40647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6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962223617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Global 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793126" y="2056232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2260345" y="1517889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3806215" y="1346053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5345736" y="1458742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6212023" y="3489414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4503984" y="2781863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2992010" y="2876206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666895648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Global R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0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4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5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6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66726467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ericas top st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820738"/>
            <a:ext cx="9144000" cy="390525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2"/>
            <a:ext cx="7810500" cy="107567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198904488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ed states internet sp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4763" y="0"/>
            <a:ext cx="2779713" cy="47259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2"/>
            <a:ext cx="7810500" cy="107567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667877109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ed states social media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26206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Shape 4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4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4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29" name="Shape 4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30" name="Shape 4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31" name="Shape 432"/>
          <p:cNvSpPr>
            <a:spLocks noGrp="1"/>
          </p:cNvSpPr>
          <p:nvPr>
            <p:ph type="title"/>
          </p:nvPr>
        </p:nvSpPr>
        <p:spPr>
          <a:xfrm>
            <a:off x="666750" y="44910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433"/>
          <p:cNvSpPr>
            <a:spLocks noGrp="1"/>
          </p:cNvSpPr>
          <p:nvPr>
            <p:ph type="body" sz="quarter" idx="1"/>
          </p:nvPr>
        </p:nvSpPr>
        <p:spPr>
          <a:xfrm>
            <a:off x="666750" y="93016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43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Shape 136"/>
          <p:cNvSpPr/>
          <p:nvPr userDrawn="1"/>
        </p:nvSpPr>
        <p:spPr>
          <a:xfrm>
            <a:off x="4413056" y="1100250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5" name="Shape 137"/>
          <p:cNvSpPr/>
          <p:nvPr userDrawn="1"/>
        </p:nvSpPr>
        <p:spPr>
          <a:xfrm>
            <a:off x="4474169" y="1100250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6" name="Shape 138"/>
          <p:cNvSpPr/>
          <p:nvPr userDrawn="1"/>
        </p:nvSpPr>
        <p:spPr>
          <a:xfrm>
            <a:off x="4535281" y="1100250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7" name="Shape 139"/>
          <p:cNvSpPr/>
          <p:nvPr userDrawn="1"/>
        </p:nvSpPr>
        <p:spPr>
          <a:xfrm>
            <a:off x="4596394" y="1100250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8" name="Shape 140"/>
          <p:cNvSpPr/>
          <p:nvPr userDrawn="1"/>
        </p:nvSpPr>
        <p:spPr>
          <a:xfrm>
            <a:off x="4657507" y="1100250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4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05144873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stralia then &amp; now popu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2254250"/>
            <a:ext cx="9144000" cy="2471738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403835363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stralia business possibility analysis by st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728788"/>
            <a:ext cx="9144000" cy="166687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0235475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ia map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-9525"/>
            <a:ext cx="4579938" cy="473551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032395604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ssia Map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1041400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261380572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st african popu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01650" y="-22225"/>
            <a:ext cx="1789113" cy="122237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1238194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19833161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reative Director_Power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481138"/>
            <a:ext cx="4824413" cy="3255962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/>
          </a:p>
        </p:txBody>
      </p:sp>
      <p:sp>
        <p:nvSpPr>
          <p:cNvPr id="7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0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2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3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2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51554787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th america fac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62463" cy="4725988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7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8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9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3489970" y="1951859"/>
            <a:ext cx="1738150" cy="1738150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4166160" y="3088446"/>
            <a:ext cx="1009635" cy="1009635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56633165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always connected with ou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243458" y="205377"/>
            <a:ext cx="2190554" cy="2190554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617734371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book community analysis_power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1" y="2597150"/>
            <a:ext cx="9144000" cy="21558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-25023" y="1751774"/>
            <a:ext cx="3777712" cy="1559769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hape 477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132241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478"/>
          <p:cNvSpPr>
            <a:spLocks noGrp="1"/>
          </p:cNvSpPr>
          <p:nvPr>
            <p:ph type="body" sz="quarter" idx="1"/>
          </p:nvPr>
        </p:nvSpPr>
        <p:spPr>
          <a:xfrm>
            <a:off x="480946" y="139886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47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48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48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6" name="Shape 48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7" name="Shape 48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8" name="Shape 49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" name="Shape 136"/>
          <p:cNvSpPr/>
          <p:nvPr userDrawn="1"/>
        </p:nvSpPr>
        <p:spPr>
          <a:xfrm>
            <a:off x="521858" y="1575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1575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1575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1575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1575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96092014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 facts 7 user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49263" y="-4763"/>
            <a:ext cx="3589337" cy="4730751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1238194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649104216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terest facts &amp; figure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3763963"/>
            <a:ext cx="9144000" cy="9620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4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1" name="Shape 4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2" name="Shape 4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3" name="Shape 4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4" name="Shape 4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5" name="Shape 432"/>
          <p:cNvSpPr>
            <a:spLocks noGrp="1"/>
          </p:cNvSpPr>
          <p:nvPr>
            <p:ph type="title"/>
          </p:nvPr>
        </p:nvSpPr>
        <p:spPr>
          <a:xfrm>
            <a:off x="666750" y="44910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433"/>
          <p:cNvSpPr>
            <a:spLocks noGrp="1"/>
          </p:cNvSpPr>
          <p:nvPr>
            <p:ph type="body" sz="quarter" idx="1"/>
          </p:nvPr>
        </p:nvSpPr>
        <p:spPr>
          <a:xfrm>
            <a:off x="666750" y="93016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43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4413056" y="1100250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4474169" y="1100250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4535281" y="1100250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4596394" y="1100250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4657507" y="1100250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814049913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edi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-11113" y="-17463"/>
            <a:ext cx="5719763" cy="474821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974816973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social media which is the best for you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-9525"/>
            <a:ext cx="9144000" cy="99695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4200858878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ose option thats right for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32188" cy="4713288"/>
          </a:xfrm>
        </p:spPr>
        <p:txBody>
          <a:bodyPr vert="horz"/>
          <a:lstStyle/>
          <a:p>
            <a:endParaRPr lang="en-US"/>
          </a:p>
        </p:txBody>
      </p:sp>
      <p:sp>
        <p:nvSpPr>
          <p:cNvPr id="10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70655116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 is what you pay value is what your 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9144000" cy="2797176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324539279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 a choice of your best pack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348288" y="1588"/>
            <a:ext cx="3795712" cy="47244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37751967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38" Type="http://schemas.openxmlformats.org/officeDocument/2006/relationships/slideLayout" Target="../slideLayouts/slideLayout138.xml"/><Relationship Id="rId154" Type="http://schemas.openxmlformats.org/officeDocument/2006/relationships/slideLayout" Target="../slideLayouts/slideLayout154.xml"/><Relationship Id="rId159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144" Type="http://schemas.openxmlformats.org/officeDocument/2006/relationships/slideLayout" Target="../slideLayouts/slideLayout144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55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61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51" Type="http://schemas.openxmlformats.org/officeDocument/2006/relationships/slideLayout" Target="../slideLayouts/slideLayout151.xml"/><Relationship Id="rId156" Type="http://schemas.openxmlformats.org/officeDocument/2006/relationships/slideLayout" Target="../slideLayouts/slideLayout156.xml"/><Relationship Id="rId16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16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357188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214437"/>
            <a:ext cx="7877175" cy="34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41379" y="4905375"/>
            <a:ext cx="256480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  <p:sldLayoutId id="2147483717" r:id="rId41"/>
    <p:sldLayoutId id="2147483718" r:id="rId42"/>
    <p:sldLayoutId id="2147483719" r:id="rId43"/>
    <p:sldLayoutId id="2147483720" r:id="rId44"/>
    <p:sldLayoutId id="2147483721" r:id="rId45"/>
    <p:sldLayoutId id="2147483722" r:id="rId46"/>
    <p:sldLayoutId id="2147483723" r:id="rId47"/>
    <p:sldLayoutId id="2147483724" r:id="rId48"/>
    <p:sldLayoutId id="2147483725" r:id="rId49"/>
    <p:sldLayoutId id="2147483726" r:id="rId50"/>
    <p:sldLayoutId id="2147483727" r:id="rId51"/>
    <p:sldLayoutId id="2147483728" r:id="rId52"/>
    <p:sldLayoutId id="2147483729" r:id="rId53"/>
    <p:sldLayoutId id="2147483730" r:id="rId54"/>
    <p:sldLayoutId id="2147483731" r:id="rId55"/>
    <p:sldLayoutId id="2147483732" r:id="rId56"/>
    <p:sldLayoutId id="2147483733" r:id="rId57"/>
    <p:sldLayoutId id="2147483734" r:id="rId58"/>
    <p:sldLayoutId id="2147483735" r:id="rId59"/>
    <p:sldLayoutId id="2147483736" r:id="rId60"/>
    <p:sldLayoutId id="2147483737" r:id="rId61"/>
    <p:sldLayoutId id="2147483738" r:id="rId62"/>
    <p:sldLayoutId id="2147483739" r:id="rId63"/>
    <p:sldLayoutId id="2147483740" r:id="rId64"/>
    <p:sldLayoutId id="2147483741" r:id="rId65"/>
    <p:sldLayoutId id="2147483742" r:id="rId66"/>
    <p:sldLayoutId id="2147483743" r:id="rId67"/>
    <p:sldLayoutId id="2147483744" r:id="rId68"/>
    <p:sldLayoutId id="2147483745" r:id="rId69"/>
    <p:sldLayoutId id="2147483746" r:id="rId70"/>
    <p:sldLayoutId id="2147483747" r:id="rId71"/>
    <p:sldLayoutId id="2147483748" r:id="rId72"/>
    <p:sldLayoutId id="2147483749" r:id="rId73"/>
    <p:sldLayoutId id="2147483750" r:id="rId74"/>
    <p:sldLayoutId id="2147483751" r:id="rId75"/>
    <p:sldLayoutId id="2147483752" r:id="rId76"/>
    <p:sldLayoutId id="2147483753" r:id="rId77"/>
    <p:sldLayoutId id="2147483754" r:id="rId78"/>
    <p:sldLayoutId id="2147483755" r:id="rId79"/>
    <p:sldLayoutId id="2147483756" r:id="rId80"/>
    <p:sldLayoutId id="2147483757" r:id="rId81"/>
    <p:sldLayoutId id="2147483758" r:id="rId82"/>
    <p:sldLayoutId id="2147483759" r:id="rId83"/>
    <p:sldLayoutId id="2147483760" r:id="rId84"/>
    <p:sldLayoutId id="2147483761" r:id="rId85"/>
    <p:sldLayoutId id="2147483762" r:id="rId86"/>
    <p:sldLayoutId id="2147483763" r:id="rId87"/>
    <p:sldLayoutId id="2147483764" r:id="rId88"/>
    <p:sldLayoutId id="2147483765" r:id="rId89"/>
    <p:sldLayoutId id="2147483766" r:id="rId90"/>
    <p:sldLayoutId id="2147483767" r:id="rId91"/>
    <p:sldLayoutId id="2147483768" r:id="rId92"/>
    <p:sldLayoutId id="2147483769" r:id="rId93"/>
    <p:sldLayoutId id="2147483770" r:id="rId94"/>
    <p:sldLayoutId id="2147483771" r:id="rId95"/>
    <p:sldLayoutId id="2147483772" r:id="rId96"/>
    <p:sldLayoutId id="2147483773" r:id="rId97"/>
    <p:sldLayoutId id="2147483774" r:id="rId98"/>
    <p:sldLayoutId id="2147483775" r:id="rId99"/>
    <p:sldLayoutId id="2147483776" r:id="rId100"/>
    <p:sldLayoutId id="2147483777" r:id="rId101"/>
    <p:sldLayoutId id="2147483778" r:id="rId102"/>
    <p:sldLayoutId id="2147483779" r:id="rId103"/>
    <p:sldLayoutId id="2147483780" r:id="rId104"/>
    <p:sldLayoutId id="2147483781" r:id="rId105"/>
    <p:sldLayoutId id="2147483782" r:id="rId106"/>
    <p:sldLayoutId id="2147483783" r:id="rId107"/>
    <p:sldLayoutId id="2147483784" r:id="rId108"/>
    <p:sldLayoutId id="2147483785" r:id="rId109"/>
    <p:sldLayoutId id="2147483786" r:id="rId110"/>
    <p:sldLayoutId id="2147483787" r:id="rId111"/>
    <p:sldLayoutId id="2147483788" r:id="rId112"/>
    <p:sldLayoutId id="2147483789" r:id="rId113"/>
    <p:sldLayoutId id="2147483790" r:id="rId114"/>
    <p:sldLayoutId id="2147483791" r:id="rId115"/>
    <p:sldLayoutId id="2147483792" r:id="rId116"/>
    <p:sldLayoutId id="2147483793" r:id="rId117"/>
    <p:sldLayoutId id="2147483794" r:id="rId118"/>
    <p:sldLayoutId id="2147483795" r:id="rId119"/>
    <p:sldLayoutId id="2147483796" r:id="rId120"/>
    <p:sldLayoutId id="2147483797" r:id="rId121"/>
    <p:sldLayoutId id="2147483798" r:id="rId122"/>
    <p:sldLayoutId id="2147483799" r:id="rId123"/>
    <p:sldLayoutId id="2147483800" r:id="rId124"/>
    <p:sldLayoutId id="2147483801" r:id="rId125"/>
    <p:sldLayoutId id="2147483802" r:id="rId126"/>
    <p:sldLayoutId id="2147483803" r:id="rId127"/>
    <p:sldLayoutId id="2147483804" r:id="rId128"/>
    <p:sldLayoutId id="2147483805" r:id="rId129"/>
    <p:sldLayoutId id="2147483806" r:id="rId130"/>
    <p:sldLayoutId id="2147483807" r:id="rId131"/>
    <p:sldLayoutId id="2147483809" r:id="rId132"/>
    <p:sldLayoutId id="2147483810" r:id="rId133"/>
    <p:sldLayoutId id="2147483811" r:id="rId134"/>
    <p:sldLayoutId id="2147483812" r:id="rId135"/>
    <p:sldLayoutId id="2147483813" r:id="rId136"/>
    <p:sldLayoutId id="2147483814" r:id="rId137"/>
    <p:sldLayoutId id="2147483815" r:id="rId138"/>
    <p:sldLayoutId id="2147483816" r:id="rId139"/>
    <p:sldLayoutId id="2147483808" r:id="rId140"/>
    <p:sldLayoutId id="2147483817" r:id="rId141"/>
    <p:sldLayoutId id="2147483818" r:id="rId142"/>
    <p:sldLayoutId id="2147483819" r:id="rId143"/>
    <p:sldLayoutId id="2147483820" r:id="rId144"/>
    <p:sldLayoutId id="2147483821" r:id="rId145"/>
    <p:sldLayoutId id="2147483822" r:id="rId146"/>
    <p:sldLayoutId id="2147483823" r:id="rId147"/>
    <p:sldLayoutId id="2147483824" r:id="rId148"/>
    <p:sldLayoutId id="2147483825" r:id="rId149"/>
    <p:sldLayoutId id="2147483826" r:id="rId150"/>
    <p:sldLayoutId id="2147483827" r:id="rId151"/>
    <p:sldLayoutId id="2147483649" r:id="rId152"/>
    <p:sldLayoutId id="2147483651" r:id="rId153"/>
    <p:sldLayoutId id="2147483652" r:id="rId154"/>
    <p:sldLayoutId id="2147483654" r:id="rId155"/>
    <p:sldLayoutId id="2147483662" r:id="rId156"/>
    <p:sldLayoutId id="2147483663" r:id="rId157"/>
    <p:sldLayoutId id="2147483664" r:id="rId158"/>
    <p:sldLayoutId id="2147483668" r:id="rId159"/>
    <p:sldLayoutId id="2147483670" r:id="rId160"/>
    <p:sldLayoutId id="2147483672" r:id="rId161"/>
    <p:sldLayoutId id="2147483675" r:id="rId162"/>
    <p:sldLayoutId id="2147483676" r:id="rId163"/>
  </p:sldLayoutIdLst>
  <p:transition spd="med"/>
  <p:txStyles>
    <p:title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Bebas Neue"/>
          <a:ea typeface="+mn-ea"/>
          <a:cs typeface="Bebas Neue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38125" marR="0" indent="-238125" algn="l" defTabSz="309563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75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n-ea"/>
          <a:cs typeface="Roboto Light"/>
          <a:sym typeface="Helvetica Light"/>
        </a:defRPr>
      </a:lvl1pPr>
      <a:lvl2pPr marL="476250" marR="0" indent="-238125" algn="l" defTabSz="309563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75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n-ea"/>
          <a:cs typeface="Roboto Light"/>
          <a:sym typeface="Helvetica Light"/>
        </a:defRPr>
      </a:lvl2pPr>
      <a:lvl3pPr marL="714375" marR="0" indent="-238125" algn="l" defTabSz="309563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75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n-ea"/>
          <a:cs typeface="Roboto Light"/>
          <a:sym typeface="Helvetica Light"/>
        </a:defRPr>
      </a:lvl3pPr>
      <a:lvl4pPr marL="952500" marR="0" indent="-238125" algn="l" defTabSz="309563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75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n-ea"/>
          <a:cs typeface="Roboto Light"/>
          <a:sym typeface="Helvetica Light"/>
        </a:defRPr>
      </a:lvl4pPr>
      <a:lvl5pPr marL="1190625" marR="0" indent="-238125" algn="l" defTabSz="309563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750" b="0" i="0" u="none" strike="noStrike" cap="none" spc="0" baseline="0">
          <a:ln>
            <a:noFill/>
          </a:ln>
          <a:solidFill>
            <a:srgbClr val="000000"/>
          </a:solidFill>
          <a:uFillTx/>
          <a:latin typeface="Roboto Light"/>
          <a:ea typeface="+mn-ea"/>
          <a:cs typeface="Roboto Light"/>
          <a:sym typeface="Helvetica Light"/>
        </a:defRPr>
      </a:lvl5pPr>
      <a:lvl6pPr marL="1428750" marR="0" indent="-238125" algn="l" defTabSz="309563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1666875" marR="0" indent="-238125" algn="l" defTabSz="309563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1905000" marR="0" indent="-238125" algn="l" defTabSz="309563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143125" marR="0" indent="-238125" algn="l" defTabSz="309563" latinLnBrk="0">
        <a:lnSpc>
          <a:spcPct val="100000"/>
        </a:lnSpc>
        <a:spcBef>
          <a:spcPts val="1950"/>
        </a:spcBef>
        <a:spcAft>
          <a:spcPts val="0"/>
        </a:spcAft>
        <a:buClrTx/>
        <a:buSzPct val="75000"/>
        <a:buFontTx/>
        <a:buChar char="•"/>
        <a:tabLst/>
        <a:defRPr sz="195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857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1714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2571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3429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42862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51435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600075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685800" algn="ctr" defTabSz="3095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8" name="Shape 13958"/>
          <p:cNvSpPr/>
          <p:nvPr/>
        </p:nvSpPr>
        <p:spPr>
          <a:xfrm>
            <a:off x="0" y="-2379"/>
            <a:ext cx="9144000" cy="2328863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0000"/>
                </a:schemeClr>
              </a:gs>
              <a:gs pos="100000">
                <a:schemeClr val="accent3">
                  <a:alpha val="80000"/>
                </a:schemeClr>
              </a:gs>
            </a:gsLst>
            <a:lin ang="0" scaled="1"/>
            <a:tileRect/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just"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973" name="Shape 13973"/>
          <p:cNvSpPr>
            <a:spLocks noGrp="1"/>
          </p:cNvSpPr>
          <p:nvPr>
            <p:ph type="title"/>
          </p:nvPr>
        </p:nvSpPr>
        <p:spPr>
          <a:xfrm>
            <a:off x="422910" y="144923"/>
            <a:ext cx="8332470" cy="6806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Common skills hirers look for</a:t>
            </a:r>
            <a:endParaRPr dirty="0"/>
          </a:p>
        </p:txBody>
      </p:sp>
      <p:sp>
        <p:nvSpPr>
          <p:cNvPr id="13977" name="Shape 13977"/>
          <p:cNvSpPr/>
          <p:nvPr/>
        </p:nvSpPr>
        <p:spPr>
          <a:xfrm>
            <a:off x="121920" y="3642396"/>
            <a:ext cx="2399404" cy="1230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Network &amp; IT</a:t>
            </a:r>
          </a:p>
          <a:p>
            <a:pPr algn="l"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endParaRPr lang="en-US" sz="1000" b="1" dirty="0">
              <a:solidFill>
                <a:schemeClr val="accent3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Network connectivity | copper |  fiber |  WAN &amp; LAN | Cross-Connect | Server Infrastructure | Linux |</a:t>
            </a:r>
          </a:p>
          <a:p>
            <a:pPr algn="l"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Microsoft Visio } CAD | Revit  </a:t>
            </a:r>
          </a:p>
          <a:p>
            <a:pPr algn="l"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endParaRPr lang="en-US" altLang="en-US" sz="10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endParaRPr lang="en-US" altLang="en-US" sz="1000" dirty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10000"/>
              </a:lnSpc>
              <a:defRPr sz="2000">
                <a:solidFill>
                  <a:srgbClr val="242E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sz="100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978" name="Shape 13978"/>
          <p:cNvSpPr/>
          <p:nvPr/>
        </p:nvSpPr>
        <p:spPr>
          <a:xfrm>
            <a:off x="6942090" y="933686"/>
            <a:ext cx="2089854" cy="117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110000"/>
              </a:lnSpc>
              <a:defRPr sz="3500">
                <a:solidFill>
                  <a:srgbClr val="242E38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rPr lang="en-US" sz="1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Cooling Systems</a:t>
            </a:r>
          </a:p>
          <a:p>
            <a:pPr algn="l">
              <a:lnSpc>
                <a:spcPct val="110000"/>
              </a:lnSpc>
              <a:defRPr sz="3500">
                <a:solidFill>
                  <a:srgbClr val="242E38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endParaRPr sz="10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l" hangingPunct="1">
              <a:spcBef>
                <a:spcPct val="0"/>
              </a:spcBef>
            </a:pPr>
            <a:r>
              <a:rPr lang="en-US" altLang="en-US" sz="1000" dirty="0">
                <a:solidFill>
                  <a:srgbClr val="FFFFFF"/>
                </a:solidFill>
                <a:latin typeface="Century Gothic" panose="020B0502020202020204" pitchFamily="34" charset="0"/>
              </a:rPr>
              <a:t>ACMV/AHU/CRAC/CRAH | Chiller | Pumps | Chilled water distribution  | Water detection systems | VFD | Dehumifiers</a:t>
            </a:r>
            <a:endParaRPr lang="en-US" alt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 hangingPunct="1"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 hangingPunct="1"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 hangingPunct="1"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 hangingPunct="1">
              <a:spcBef>
                <a:spcPct val="0"/>
              </a:spcBef>
            </a:pPr>
            <a:r>
              <a:rPr lang="en-US" alt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Safety &amp; Security</a:t>
            </a:r>
          </a:p>
          <a:p>
            <a:pPr algn="l" hangingPunct="1"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 hangingPunct="1"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Fire detection &amp; Suppression | Access Control Systems | CCTV | HSE Standards | CPR-AED</a:t>
            </a:r>
          </a:p>
          <a:p>
            <a:pPr algn="l" hangingPunct="1">
              <a:spcBef>
                <a:spcPct val="0"/>
              </a:spcBef>
            </a:pPr>
            <a:endParaRPr lang="en-US" altLang="en-US" sz="1050" dirty="0">
              <a:solidFill>
                <a:schemeClr val="bg1"/>
              </a:solidFill>
            </a:endParaRPr>
          </a:p>
          <a:p>
            <a:pPr algn="l" hangingPunct="1">
              <a:spcBef>
                <a:spcPct val="0"/>
              </a:spcBef>
            </a:pPr>
            <a:endParaRPr lang="en-US" altLang="en-US" sz="1050" dirty="0">
              <a:solidFill>
                <a:schemeClr val="bg1"/>
              </a:solidFill>
            </a:endParaRPr>
          </a:p>
          <a:p>
            <a:pPr algn="l" hangingPunct="1">
              <a:spcBef>
                <a:spcPct val="0"/>
              </a:spcBef>
            </a:pPr>
            <a:endParaRPr lang="en-US" altLang="en-US" sz="800" dirty="0">
              <a:solidFill>
                <a:schemeClr val="bg1"/>
              </a:solidFill>
            </a:endParaRPr>
          </a:p>
        </p:txBody>
      </p:sp>
      <p:sp>
        <p:nvSpPr>
          <p:cNvPr id="13980" name="Shape 13980"/>
          <p:cNvSpPr/>
          <p:nvPr/>
        </p:nvSpPr>
        <p:spPr>
          <a:xfrm>
            <a:off x="6901746" y="3714072"/>
            <a:ext cx="2089854" cy="87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110000"/>
              </a:lnSpc>
              <a:defRPr sz="3500">
                <a:solidFill>
                  <a:srgbClr val="EE2200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Regulatory and Planning</a:t>
            </a:r>
            <a:endParaRPr sz="10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10000"/>
              </a:lnSpc>
              <a:defRPr sz="2000">
                <a:solidFill>
                  <a:srgbClr val="242E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10000"/>
              </a:lnSpc>
              <a:defRPr sz="2000">
                <a:solidFill>
                  <a:srgbClr val="242E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pt-BR" sz="1000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TIA942, LEEDS, BICSI-002, Uptime Institute |  Local compliance codes| ITL | ISO27001</a:t>
            </a:r>
          </a:p>
          <a:p>
            <a:pPr algn="l">
              <a:lnSpc>
                <a:spcPct val="110000"/>
              </a:lnSpc>
              <a:defRPr sz="2000">
                <a:solidFill>
                  <a:srgbClr val="242E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lang="pt-BR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10000"/>
              </a:lnSpc>
              <a:defRPr sz="2000">
                <a:solidFill>
                  <a:srgbClr val="242E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lang="en-US" sz="1000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981" name="Shape 13981"/>
          <p:cNvSpPr/>
          <p:nvPr/>
        </p:nvSpPr>
        <p:spPr>
          <a:xfrm>
            <a:off x="2843149" y="1738125"/>
            <a:ext cx="453861" cy="357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65" y="0"/>
                </a:lnTo>
                <a:lnTo>
                  <a:pt x="21600" y="21600"/>
                </a:lnTo>
              </a:path>
            </a:pathLst>
          </a:custGeom>
          <a:ln w="28575" cmpd="sng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13982" name="Shape 13982"/>
          <p:cNvSpPr/>
          <p:nvPr/>
        </p:nvSpPr>
        <p:spPr>
          <a:xfrm>
            <a:off x="132659" y="993333"/>
            <a:ext cx="1719194" cy="800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 algn="just">
              <a:lnSpc>
                <a:spcPct val="110000"/>
              </a:lnSpc>
              <a:defRPr sz="3500">
                <a:solidFill>
                  <a:srgbClr val="242E38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rPr lang="en-US" sz="1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Power Systems</a:t>
            </a:r>
          </a:p>
          <a:p>
            <a:pPr algn="just">
              <a:lnSpc>
                <a:spcPct val="110000"/>
              </a:lnSpc>
              <a:defRPr sz="3500">
                <a:solidFill>
                  <a:srgbClr val="242E38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endParaRPr sz="10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l" hangingPunct="1">
              <a:spcBef>
                <a:spcPct val="0"/>
              </a:spcBef>
            </a:pPr>
            <a:r>
              <a:rPr lang="en-US" altLang="en-US" sz="1000" dirty="0">
                <a:solidFill>
                  <a:srgbClr val="FFFFFF"/>
                </a:solidFill>
                <a:latin typeface="Century Gothic" panose="020B0502020202020204" pitchFamily="34" charset="0"/>
              </a:rPr>
              <a:t>Feeder | Gen Set | UPS | ATS/STS,| PDU, Power distribution systems | Transformers | Batteries | </a:t>
            </a:r>
          </a:p>
          <a:p>
            <a:pPr algn="just" hangingPunct="1">
              <a:spcBef>
                <a:spcPct val="0"/>
              </a:spcBef>
            </a:pPr>
            <a:endParaRPr lang="en-US" altLang="en-US" sz="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 hangingPunct="1">
              <a:spcBef>
                <a:spcPct val="0"/>
              </a:spcBef>
            </a:pPr>
            <a:endParaRPr lang="en-US" alt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 hangingPunct="1">
              <a:spcBef>
                <a:spcPct val="0"/>
              </a:spcBef>
            </a:pPr>
            <a:endParaRPr lang="en-US" alt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just" hangingPunct="1">
              <a:spcBef>
                <a:spcPct val="0"/>
              </a:spcBef>
            </a:pPr>
            <a:r>
              <a:rPr lang="en-US" alt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 Centre Specific </a:t>
            </a:r>
          </a:p>
          <a:p>
            <a:pPr algn="just" hangingPunct="1"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l" hangingPunct="1">
              <a:spcBef>
                <a:spcPct val="0"/>
              </a:spcBef>
            </a:pPr>
            <a:r>
              <a:rPr lang="en-US" alt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Construction Drawings | Floor Layout | Rack Design | Managed Services | Cloud Services | operations management |</a:t>
            </a:r>
          </a:p>
          <a:p>
            <a:pPr algn="just">
              <a:lnSpc>
                <a:spcPct val="110000"/>
              </a:lnSpc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 sz="750" dirty="0">
              <a:latin typeface="Century Gothic" panose="020B0502020202020204" pitchFamily="34" charset="0"/>
            </a:endParaRPr>
          </a:p>
        </p:txBody>
      </p:sp>
      <p:sp>
        <p:nvSpPr>
          <p:cNvPr id="13983" name="Shape 13983"/>
          <p:cNvSpPr/>
          <p:nvPr/>
        </p:nvSpPr>
        <p:spPr>
          <a:xfrm rot="10800000" flipH="1">
            <a:off x="2843149" y="3463650"/>
            <a:ext cx="453861" cy="357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65" y="0"/>
                </a:lnTo>
                <a:lnTo>
                  <a:pt x="21600" y="21600"/>
                </a:lnTo>
              </a:path>
            </a:pathLst>
          </a:custGeom>
          <a:ln w="28575" cmpd="sng">
            <a:solidFill>
              <a:schemeClr val="accent3"/>
            </a:solidFill>
            <a:miter lim="400000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13985" name="Shape 13985"/>
          <p:cNvSpPr/>
          <p:nvPr/>
        </p:nvSpPr>
        <p:spPr>
          <a:xfrm flipH="1">
            <a:off x="5822341" y="1738125"/>
            <a:ext cx="453861" cy="357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65" y="0"/>
                </a:lnTo>
                <a:lnTo>
                  <a:pt x="21600" y="21600"/>
                </a:lnTo>
              </a:path>
            </a:pathLst>
          </a:custGeom>
          <a:ln w="28575" cmpd="sng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sp>
        <p:nvSpPr>
          <p:cNvPr id="13986" name="Shape 13986"/>
          <p:cNvSpPr/>
          <p:nvPr/>
        </p:nvSpPr>
        <p:spPr>
          <a:xfrm rot="10800000">
            <a:off x="5822341" y="3463650"/>
            <a:ext cx="453861" cy="357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65" y="0"/>
                </a:lnTo>
                <a:lnTo>
                  <a:pt x="21600" y="21600"/>
                </a:lnTo>
              </a:path>
            </a:pathLst>
          </a:custGeom>
          <a:ln w="28575" cmpd="sng">
            <a:solidFill>
              <a:schemeClr val="accent5"/>
            </a:solidFill>
            <a:miter lim="400000"/>
          </a:ln>
        </p:spPr>
        <p:txBody>
          <a:bodyPr lIns="19050" tIns="19050" rIns="19050" bIns="19050" anchor="ctr"/>
          <a:lstStyle/>
          <a:p>
            <a:pPr>
              <a:defRPr sz="3200"/>
            </a:pPr>
            <a:endParaRPr sz="1200"/>
          </a:p>
        </p:txBody>
      </p:sp>
      <p:grpSp>
        <p:nvGrpSpPr>
          <p:cNvPr id="13997" name="Group 13997"/>
          <p:cNvGrpSpPr/>
          <p:nvPr/>
        </p:nvGrpSpPr>
        <p:grpSpPr>
          <a:xfrm>
            <a:off x="2920069" y="1360192"/>
            <a:ext cx="3284813" cy="2942393"/>
            <a:chOff x="0" y="0"/>
            <a:chExt cx="8759498" cy="7846381"/>
          </a:xfrm>
        </p:grpSpPr>
        <p:grpSp>
          <p:nvGrpSpPr>
            <p:cNvPr id="13990" name="Group 13990"/>
            <p:cNvGrpSpPr/>
            <p:nvPr/>
          </p:nvGrpSpPr>
          <p:grpSpPr>
            <a:xfrm>
              <a:off x="2415416" y="0"/>
              <a:ext cx="3928667" cy="7846382"/>
              <a:chOff x="0" y="0"/>
              <a:chExt cx="3928666" cy="7846381"/>
            </a:xfrm>
          </p:grpSpPr>
          <p:sp>
            <p:nvSpPr>
              <p:cNvPr id="13988" name="Shape 13988"/>
              <p:cNvSpPr/>
              <p:nvPr/>
            </p:nvSpPr>
            <p:spPr>
              <a:xfrm>
                <a:off x="0" y="0"/>
                <a:ext cx="3928666" cy="3924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4" y="0"/>
                    </a:moveTo>
                    <a:cubicBezTo>
                      <a:pt x="7044" y="0"/>
                      <a:pt x="3326" y="954"/>
                      <a:pt x="0" y="2855"/>
                    </a:cubicBezTo>
                    <a:lnTo>
                      <a:pt x="10812" y="21600"/>
                    </a:lnTo>
                    <a:lnTo>
                      <a:pt x="21600" y="2894"/>
                    </a:lnTo>
                    <a:cubicBezTo>
                      <a:pt x="18256" y="966"/>
                      <a:pt x="14511" y="0"/>
                      <a:pt x="107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200"/>
              </a:p>
            </p:txBody>
          </p:sp>
          <p:sp>
            <p:nvSpPr>
              <p:cNvPr id="13989" name="Shape 13989"/>
              <p:cNvSpPr/>
              <p:nvPr/>
            </p:nvSpPr>
            <p:spPr>
              <a:xfrm rot="10800000" flipH="1">
                <a:off x="0" y="3921684"/>
                <a:ext cx="3928666" cy="3924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4" y="0"/>
                    </a:moveTo>
                    <a:cubicBezTo>
                      <a:pt x="7044" y="0"/>
                      <a:pt x="3326" y="954"/>
                      <a:pt x="0" y="2855"/>
                    </a:cubicBezTo>
                    <a:lnTo>
                      <a:pt x="10812" y="21600"/>
                    </a:lnTo>
                    <a:lnTo>
                      <a:pt x="21600" y="2894"/>
                    </a:lnTo>
                    <a:cubicBezTo>
                      <a:pt x="18256" y="966"/>
                      <a:pt x="14511" y="0"/>
                      <a:pt x="10764" y="0"/>
                    </a:cubicBezTo>
                    <a:close/>
                  </a:path>
                </a:pathLst>
              </a:custGeom>
              <a:solidFill>
                <a:srgbClr val="4F5D68"/>
              </a:solidFill>
              <a:ln w="12700" cap="flat">
                <a:noFill/>
                <a:miter lim="400000"/>
              </a:ln>
              <a:effectLst>
                <a:outerShdw blurRad="3556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200"/>
              </a:p>
            </p:txBody>
          </p:sp>
        </p:grpSp>
        <p:grpSp>
          <p:nvGrpSpPr>
            <p:cNvPr id="13993" name="Group 13993"/>
            <p:cNvGrpSpPr/>
            <p:nvPr/>
          </p:nvGrpSpPr>
          <p:grpSpPr>
            <a:xfrm rot="18000000">
              <a:off x="2415416" y="-1"/>
              <a:ext cx="3928667" cy="7846383"/>
              <a:chOff x="0" y="0"/>
              <a:chExt cx="3928666" cy="7846381"/>
            </a:xfrm>
          </p:grpSpPr>
          <p:sp>
            <p:nvSpPr>
              <p:cNvPr id="13991" name="Shape 13991"/>
              <p:cNvSpPr/>
              <p:nvPr/>
            </p:nvSpPr>
            <p:spPr>
              <a:xfrm>
                <a:off x="0" y="0"/>
                <a:ext cx="3928666" cy="3924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4" y="0"/>
                    </a:moveTo>
                    <a:cubicBezTo>
                      <a:pt x="7044" y="0"/>
                      <a:pt x="3326" y="954"/>
                      <a:pt x="0" y="2855"/>
                    </a:cubicBezTo>
                    <a:lnTo>
                      <a:pt x="10812" y="21600"/>
                    </a:lnTo>
                    <a:lnTo>
                      <a:pt x="21600" y="2894"/>
                    </a:lnTo>
                    <a:cubicBezTo>
                      <a:pt x="18256" y="966"/>
                      <a:pt x="14511" y="0"/>
                      <a:pt x="10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200"/>
              </a:p>
            </p:txBody>
          </p:sp>
          <p:sp>
            <p:nvSpPr>
              <p:cNvPr id="13992" name="Shape 13992"/>
              <p:cNvSpPr/>
              <p:nvPr/>
            </p:nvSpPr>
            <p:spPr>
              <a:xfrm rot="10800000" flipH="1">
                <a:off x="0" y="3921684"/>
                <a:ext cx="3928666" cy="3924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4" y="0"/>
                    </a:moveTo>
                    <a:cubicBezTo>
                      <a:pt x="7044" y="0"/>
                      <a:pt x="3326" y="954"/>
                      <a:pt x="0" y="2855"/>
                    </a:cubicBezTo>
                    <a:lnTo>
                      <a:pt x="10812" y="21600"/>
                    </a:lnTo>
                    <a:lnTo>
                      <a:pt x="21600" y="2894"/>
                    </a:lnTo>
                    <a:cubicBezTo>
                      <a:pt x="18256" y="966"/>
                      <a:pt x="14511" y="0"/>
                      <a:pt x="107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200"/>
              </a:p>
            </p:txBody>
          </p:sp>
        </p:grpSp>
        <p:grpSp>
          <p:nvGrpSpPr>
            <p:cNvPr id="13996" name="Group 13996"/>
            <p:cNvGrpSpPr/>
            <p:nvPr/>
          </p:nvGrpSpPr>
          <p:grpSpPr>
            <a:xfrm rot="3600000" flipH="1">
              <a:off x="2415416" y="-1"/>
              <a:ext cx="3928667" cy="7846383"/>
              <a:chOff x="0" y="0"/>
              <a:chExt cx="3928666" cy="7846381"/>
            </a:xfrm>
          </p:grpSpPr>
          <p:sp>
            <p:nvSpPr>
              <p:cNvPr id="13994" name="Shape 13994"/>
              <p:cNvSpPr/>
              <p:nvPr/>
            </p:nvSpPr>
            <p:spPr>
              <a:xfrm>
                <a:off x="0" y="0"/>
                <a:ext cx="3928666" cy="3924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4" y="0"/>
                    </a:moveTo>
                    <a:cubicBezTo>
                      <a:pt x="7044" y="0"/>
                      <a:pt x="3326" y="954"/>
                      <a:pt x="0" y="2855"/>
                    </a:cubicBezTo>
                    <a:lnTo>
                      <a:pt x="10812" y="21600"/>
                    </a:lnTo>
                    <a:lnTo>
                      <a:pt x="21600" y="2894"/>
                    </a:lnTo>
                    <a:cubicBezTo>
                      <a:pt x="18256" y="966"/>
                      <a:pt x="14511" y="0"/>
                      <a:pt x="107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200"/>
              </a:p>
            </p:txBody>
          </p:sp>
          <p:sp>
            <p:nvSpPr>
              <p:cNvPr id="13995" name="Shape 13995"/>
              <p:cNvSpPr/>
              <p:nvPr/>
            </p:nvSpPr>
            <p:spPr>
              <a:xfrm rot="10800000" flipH="1">
                <a:off x="0" y="3921684"/>
                <a:ext cx="3928666" cy="3924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4" y="0"/>
                    </a:moveTo>
                    <a:cubicBezTo>
                      <a:pt x="7044" y="0"/>
                      <a:pt x="3326" y="954"/>
                      <a:pt x="0" y="2855"/>
                    </a:cubicBezTo>
                    <a:lnTo>
                      <a:pt x="10812" y="21600"/>
                    </a:lnTo>
                    <a:lnTo>
                      <a:pt x="21600" y="2894"/>
                    </a:lnTo>
                    <a:cubicBezTo>
                      <a:pt x="18256" y="966"/>
                      <a:pt x="14511" y="0"/>
                      <a:pt x="10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sz="1200"/>
              </a:p>
            </p:txBody>
          </p:sp>
        </p:grpSp>
      </p:grpSp>
      <p:sp>
        <p:nvSpPr>
          <p:cNvPr id="14011" name="Shape 14011"/>
          <p:cNvSpPr/>
          <p:nvPr/>
        </p:nvSpPr>
        <p:spPr>
          <a:xfrm flipH="1">
            <a:off x="6276728" y="3561560"/>
            <a:ext cx="574899" cy="574898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14014" name="Shape 14014"/>
          <p:cNvSpPr/>
          <p:nvPr/>
        </p:nvSpPr>
        <p:spPr>
          <a:xfrm>
            <a:off x="2323627" y="3561560"/>
            <a:ext cx="574898" cy="574898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14017" name="Shape 14017"/>
          <p:cNvSpPr/>
          <p:nvPr/>
        </p:nvSpPr>
        <p:spPr>
          <a:xfrm>
            <a:off x="2323627" y="1484669"/>
            <a:ext cx="574898" cy="574898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14020" name="Shape 14020"/>
          <p:cNvSpPr/>
          <p:nvPr/>
        </p:nvSpPr>
        <p:spPr>
          <a:xfrm flipH="1">
            <a:off x="6276728" y="1484669"/>
            <a:ext cx="574899" cy="574898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05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690946"/>
            <a:ext cx="9144000" cy="51295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G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Shape 14017"/>
          <p:cNvSpPr/>
          <p:nvPr/>
        </p:nvSpPr>
        <p:spPr>
          <a:xfrm>
            <a:off x="3966016" y="2259105"/>
            <a:ext cx="1177487" cy="1136278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000" dirty="0">
              <a:solidFill>
                <a:schemeClr val="tx1"/>
              </a:solidFill>
            </a:endParaRPr>
          </a:p>
        </p:txBody>
      </p:sp>
      <p:sp>
        <p:nvSpPr>
          <p:cNvPr id="34" name="Shape 685"/>
          <p:cNvSpPr/>
          <p:nvPr/>
        </p:nvSpPr>
        <p:spPr>
          <a:xfrm>
            <a:off x="3991391" y="2597273"/>
            <a:ext cx="114216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>
            <a:spAutoFit/>
          </a:bodyPr>
          <a:lstStyle>
            <a:lvl1pPr algn="l">
              <a:defRPr sz="20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algn="ctr"/>
            <a:r>
              <a:rPr lang="en-SG" sz="1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Operations Role</a:t>
            </a:r>
            <a:endParaRPr lang="en-SG" sz="1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Shape 13977"/>
          <p:cNvSpPr/>
          <p:nvPr/>
        </p:nvSpPr>
        <p:spPr>
          <a:xfrm>
            <a:off x="3355057" y="4383421"/>
            <a:ext cx="2399404" cy="615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050" tIns="19050" rIns="19050" bIns="19050"/>
          <a:lstStyle/>
          <a:p>
            <a:pPr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Monitoring</a:t>
            </a:r>
          </a:p>
          <a:p>
            <a:pPr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endParaRPr 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BMS | DCIM | Protocols </a:t>
            </a:r>
            <a:endParaRPr 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endParaRPr lang="en-US" alt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10000"/>
              </a:lnSpc>
              <a:defRPr sz="3500">
                <a:solidFill>
                  <a:srgbClr val="8FC321"/>
                </a:solidFill>
                <a:latin typeface="Roboto Black"/>
                <a:ea typeface="Roboto Black"/>
                <a:cs typeface="Roboto Black"/>
                <a:sym typeface="Roboto Black"/>
              </a:defRPr>
            </a:pPr>
            <a:endParaRPr lang="en-US" altLang="en-U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10000"/>
              </a:lnSpc>
              <a:defRPr sz="2000">
                <a:solidFill>
                  <a:srgbClr val="242E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0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uture_Multi 05">
      <a:dk1>
        <a:srgbClr val="212830"/>
      </a:dk1>
      <a:lt1>
        <a:srgbClr val="434F5A"/>
      </a:lt1>
      <a:dk2>
        <a:srgbClr val="7B838B"/>
      </a:dk2>
      <a:lt2>
        <a:srgbClr val="B5BABE"/>
      </a:lt2>
      <a:accent1>
        <a:srgbClr val="05BCA6"/>
      </a:accent1>
      <a:accent2>
        <a:srgbClr val="A5C33F"/>
      </a:accent2>
      <a:accent3>
        <a:srgbClr val="FFB943"/>
      </a:accent3>
      <a:accent4>
        <a:srgbClr val="FF8079"/>
      </a:accent4>
      <a:accent5>
        <a:srgbClr val="A78DD4"/>
      </a:accent5>
      <a:accent6>
        <a:srgbClr val="DEE0E1"/>
      </a:accent6>
      <a:hlink>
        <a:srgbClr val="005BCF"/>
      </a:hlink>
      <a:folHlink>
        <a:srgbClr val="0088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6169</TotalTime>
  <Words>146</Words>
  <Application>Microsoft Office PowerPoint</Application>
  <PresentationFormat>On-screen Show (16:9)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Bebas Neue</vt:lpstr>
      <vt:lpstr>Bebas Neue Bold</vt:lpstr>
      <vt:lpstr>Century Gothic</vt:lpstr>
      <vt:lpstr>Gill Sans</vt:lpstr>
      <vt:lpstr>Helvetica Light</vt:lpstr>
      <vt:lpstr>Helvetica Neue</vt:lpstr>
      <vt:lpstr>Roboto Black</vt:lpstr>
      <vt:lpstr>Roboto Light</vt:lpstr>
      <vt:lpstr>Roboto Medium</vt:lpstr>
      <vt:lpstr>Roboto Regular</vt:lpstr>
      <vt:lpstr>White</vt:lpstr>
      <vt:lpstr>Common skills hirers look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 Sourcerer</dc:creator>
  <cp:lastModifiedBy>Proxy 47</cp:lastModifiedBy>
  <cp:revision>21</cp:revision>
  <dcterms:modified xsi:type="dcterms:W3CDTF">2020-03-15T08:04:02Z</dcterms:modified>
</cp:coreProperties>
</file>