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83" r:id="rId9"/>
    <p:sldId id="281" r:id="rId10"/>
    <p:sldId id="266" r:id="rId11"/>
    <p:sldId id="278" r:id="rId12"/>
    <p:sldId id="279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2" r:id="rId25"/>
    <p:sldId id="285" r:id="rId26"/>
    <p:sldId id="284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ymposium.org/2014/papers/Ruffing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kSNACKs/WasabiResearchClu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0778-EB0B-4489-85BA-027DCBE41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CoinShuffle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6BFF5-8A7D-4C4D-8229-5207B68FF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Practical Decentralized Coin Mixing for Bitcoin</a:t>
            </a:r>
          </a:p>
        </p:txBody>
      </p:sp>
    </p:spTree>
    <p:extLst>
      <p:ext uri="{BB962C8B-B14F-4D97-AF65-F5344CB8AC3E}">
        <p14:creationId xmlns:p14="http://schemas.microsoft.com/office/powerpoint/2010/main" val="302118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2A7B-4714-413A-AE53-039B7DB7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CoinShuffle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CD2E95B0-5F78-4702-9194-290A818EF410}"/>
              </a:ext>
            </a:extLst>
          </p:cNvPr>
          <p:cNvSpPr/>
          <p:nvPr/>
        </p:nvSpPr>
        <p:spPr>
          <a:xfrm>
            <a:off x="2921331" y="3871355"/>
            <a:ext cx="682830" cy="684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6B954ACB-A8AA-452E-BB69-48DF478BD3C0}"/>
              </a:ext>
            </a:extLst>
          </p:cNvPr>
          <p:cNvSpPr/>
          <p:nvPr/>
        </p:nvSpPr>
        <p:spPr>
          <a:xfrm>
            <a:off x="3750625" y="3871355"/>
            <a:ext cx="682830" cy="6840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D7D26FD2-3B27-4DC7-A522-D226A3A06949}"/>
              </a:ext>
            </a:extLst>
          </p:cNvPr>
          <p:cNvSpPr/>
          <p:nvPr/>
        </p:nvSpPr>
        <p:spPr>
          <a:xfrm>
            <a:off x="4579919" y="3871355"/>
            <a:ext cx="682830" cy="6840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6C874FF-5129-4B9F-B9D8-EE4EAD992701}"/>
              </a:ext>
            </a:extLst>
          </p:cNvPr>
          <p:cNvSpPr/>
          <p:nvPr/>
        </p:nvSpPr>
        <p:spPr>
          <a:xfrm>
            <a:off x="5409213" y="3871355"/>
            <a:ext cx="682830" cy="68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0B5E934F-04C8-4469-9AE2-4DD7813B7C7D}"/>
              </a:ext>
            </a:extLst>
          </p:cNvPr>
          <p:cNvSpPr/>
          <p:nvPr/>
        </p:nvSpPr>
        <p:spPr>
          <a:xfrm>
            <a:off x="6238507" y="3871355"/>
            <a:ext cx="682830" cy="68400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186A31EA-B31F-43A7-AA14-B85A361D8AC7}"/>
              </a:ext>
            </a:extLst>
          </p:cNvPr>
          <p:cNvSpPr/>
          <p:nvPr/>
        </p:nvSpPr>
        <p:spPr>
          <a:xfrm>
            <a:off x="7067801" y="3871355"/>
            <a:ext cx="682830" cy="6840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D76FBD-C375-4ED9-AE1D-4658437F03C3}"/>
              </a:ext>
            </a:extLst>
          </p:cNvPr>
          <p:cNvSpPr/>
          <p:nvPr/>
        </p:nvSpPr>
        <p:spPr>
          <a:xfrm>
            <a:off x="3069772" y="3369623"/>
            <a:ext cx="385948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AB649C-4992-4F61-B266-502583C1CB93}"/>
              </a:ext>
            </a:extLst>
          </p:cNvPr>
          <p:cNvSpPr/>
          <p:nvPr/>
        </p:nvSpPr>
        <p:spPr>
          <a:xfrm>
            <a:off x="3899066" y="3366654"/>
            <a:ext cx="385948" cy="2612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12AB8F-038C-45AC-BF28-D71566D0B061}"/>
              </a:ext>
            </a:extLst>
          </p:cNvPr>
          <p:cNvSpPr/>
          <p:nvPr/>
        </p:nvSpPr>
        <p:spPr>
          <a:xfrm>
            <a:off x="4728360" y="3366653"/>
            <a:ext cx="385948" cy="2612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F88DC7-5E61-4CC8-9F0F-0679CFA9E60E}"/>
              </a:ext>
            </a:extLst>
          </p:cNvPr>
          <p:cNvSpPr/>
          <p:nvPr/>
        </p:nvSpPr>
        <p:spPr>
          <a:xfrm>
            <a:off x="5557654" y="3366652"/>
            <a:ext cx="385948" cy="2612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82F893-845E-4F46-8745-F01B9C26EF18}"/>
              </a:ext>
            </a:extLst>
          </p:cNvPr>
          <p:cNvSpPr/>
          <p:nvPr/>
        </p:nvSpPr>
        <p:spPr>
          <a:xfrm>
            <a:off x="6386948" y="3366651"/>
            <a:ext cx="385948" cy="2612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861C9A-155D-444D-8D3B-36E9181F4334}"/>
              </a:ext>
            </a:extLst>
          </p:cNvPr>
          <p:cNvSpPr/>
          <p:nvPr/>
        </p:nvSpPr>
        <p:spPr>
          <a:xfrm>
            <a:off x="7216242" y="3366651"/>
            <a:ext cx="385948" cy="2612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2A3BB39-D932-4A5F-B1E8-901C1DF6184D}"/>
              </a:ext>
            </a:extLst>
          </p:cNvPr>
          <p:cNvSpPr/>
          <p:nvPr/>
        </p:nvSpPr>
        <p:spPr>
          <a:xfrm>
            <a:off x="5557654" y="3381495"/>
            <a:ext cx="385948" cy="2612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BE736C2-8BF6-4973-A10E-E1802C285E5C}"/>
              </a:ext>
            </a:extLst>
          </p:cNvPr>
          <p:cNvGrpSpPr/>
          <p:nvPr/>
        </p:nvGrpSpPr>
        <p:grpSpPr>
          <a:xfrm>
            <a:off x="7023268" y="915794"/>
            <a:ext cx="2098962" cy="3229387"/>
            <a:chOff x="7023268" y="915794"/>
            <a:chExt cx="2098962" cy="322938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19DF925-8805-4C79-8D4C-8C9A73209165}"/>
                </a:ext>
              </a:extLst>
            </p:cNvPr>
            <p:cNvGrpSpPr/>
            <p:nvPr/>
          </p:nvGrpSpPr>
          <p:grpSpPr>
            <a:xfrm>
              <a:off x="8730342" y="2536772"/>
              <a:ext cx="391888" cy="1608409"/>
              <a:chOff x="8730342" y="2536772"/>
              <a:chExt cx="391888" cy="1608409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C7281A4B-091F-4456-A95E-F11AC7587B14}"/>
                  </a:ext>
                </a:extLst>
              </p:cNvPr>
              <p:cNvSpPr/>
              <p:nvPr/>
            </p:nvSpPr>
            <p:spPr>
              <a:xfrm>
                <a:off x="8730342" y="2536772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2F488B2-5677-452C-899F-A62AA47B7FC7}"/>
                  </a:ext>
                </a:extLst>
              </p:cNvPr>
              <p:cNvSpPr/>
              <p:nvPr/>
            </p:nvSpPr>
            <p:spPr>
              <a:xfrm>
                <a:off x="8730342" y="2806935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7935D78F-A5E0-4EE7-99B0-88998CCE2845}"/>
                  </a:ext>
                </a:extLst>
              </p:cNvPr>
              <p:cNvSpPr/>
              <p:nvPr/>
            </p:nvSpPr>
            <p:spPr>
              <a:xfrm>
                <a:off x="8730342" y="3077098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044C034C-6363-4C6D-8720-796553C2DA2D}"/>
                  </a:ext>
                </a:extLst>
              </p:cNvPr>
              <p:cNvSpPr/>
              <p:nvPr/>
            </p:nvSpPr>
            <p:spPr>
              <a:xfrm>
                <a:off x="8736282" y="3347261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A78BFA0D-B16F-4A01-A565-056A9E73153F}"/>
                  </a:ext>
                </a:extLst>
              </p:cNvPr>
              <p:cNvSpPr/>
              <p:nvPr/>
            </p:nvSpPr>
            <p:spPr>
              <a:xfrm>
                <a:off x="8730342" y="3617424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9F395CB3-2838-496A-B7BA-B97BC22046D9}"/>
                  </a:ext>
                </a:extLst>
              </p:cNvPr>
              <p:cNvSpPr/>
              <p:nvPr/>
            </p:nvSpPr>
            <p:spPr>
              <a:xfrm>
                <a:off x="8730342" y="3883924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CB09EF1-9497-4C54-9209-83B97DC9A2C9}"/>
                </a:ext>
              </a:extLst>
            </p:cNvPr>
            <p:cNvGrpSpPr/>
            <p:nvPr/>
          </p:nvGrpSpPr>
          <p:grpSpPr>
            <a:xfrm>
              <a:off x="7023268" y="915794"/>
              <a:ext cx="2098962" cy="1608409"/>
              <a:chOff x="7023268" y="915794"/>
              <a:chExt cx="2098962" cy="1608409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EBDB964-0A60-402C-914E-3C32AA8DC660}"/>
                  </a:ext>
                </a:extLst>
              </p:cNvPr>
              <p:cNvSpPr/>
              <p:nvPr/>
            </p:nvSpPr>
            <p:spPr>
              <a:xfrm>
                <a:off x="7023268" y="915794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30BDF48-8141-4CD4-B97D-F489BA750EF4}"/>
                  </a:ext>
                </a:extLst>
              </p:cNvPr>
              <p:cNvSpPr/>
              <p:nvPr/>
            </p:nvSpPr>
            <p:spPr>
              <a:xfrm>
                <a:off x="7023268" y="1185957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7329070-C0C4-4220-8D87-1C9FD28DA6E3}"/>
                  </a:ext>
                </a:extLst>
              </p:cNvPr>
              <p:cNvSpPr/>
              <p:nvPr/>
            </p:nvSpPr>
            <p:spPr>
              <a:xfrm>
                <a:off x="7023268" y="1456120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516B0E3-ECA2-4DBE-B7DB-2476F47E77C1}"/>
                  </a:ext>
                </a:extLst>
              </p:cNvPr>
              <p:cNvSpPr/>
              <p:nvPr/>
            </p:nvSpPr>
            <p:spPr>
              <a:xfrm>
                <a:off x="7029208" y="1726283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870392D5-FF8E-48EC-BD1C-E2AF1970DD82}"/>
                  </a:ext>
                </a:extLst>
              </p:cNvPr>
              <p:cNvSpPr/>
              <p:nvPr/>
            </p:nvSpPr>
            <p:spPr>
              <a:xfrm>
                <a:off x="7023268" y="1996446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69809E0-7D27-4BB4-8BF1-71F8F002E86E}"/>
                  </a:ext>
                </a:extLst>
              </p:cNvPr>
              <p:cNvSpPr/>
              <p:nvPr/>
            </p:nvSpPr>
            <p:spPr>
              <a:xfrm>
                <a:off x="7023268" y="2262946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881C12E0-6D48-43AF-8F02-256D10935210}"/>
                  </a:ext>
                </a:extLst>
              </p:cNvPr>
              <p:cNvSpPr/>
              <p:nvPr/>
            </p:nvSpPr>
            <p:spPr>
              <a:xfrm>
                <a:off x="8730342" y="915794"/>
                <a:ext cx="385948" cy="2612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B3D8AAA4-DAC9-49CC-8EBF-7E302F9238B2}"/>
                  </a:ext>
                </a:extLst>
              </p:cNvPr>
              <p:cNvSpPr/>
              <p:nvPr/>
            </p:nvSpPr>
            <p:spPr>
              <a:xfrm>
                <a:off x="8730342" y="1185957"/>
                <a:ext cx="385948" cy="2612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F1756D6-FA29-4DC6-A9CC-AB1F35A4E8C9}"/>
                  </a:ext>
                </a:extLst>
              </p:cNvPr>
              <p:cNvSpPr/>
              <p:nvPr/>
            </p:nvSpPr>
            <p:spPr>
              <a:xfrm>
                <a:off x="8730342" y="1456120"/>
                <a:ext cx="385948" cy="2612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8873E198-2279-4FC1-B2B4-A43308748585}"/>
                  </a:ext>
                </a:extLst>
              </p:cNvPr>
              <p:cNvSpPr/>
              <p:nvPr/>
            </p:nvSpPr>
            <p:spPr>
              <a:xfrm>
                <a:off x="8736282" y="1726283"/>
                <a:ext cx="385948" cy="2612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15D6BFFA-3826-4D95-A34C-D3A7AA896598}"/>
                  </a:ext>
                </a:extLst>
              </p:cNvPr>
              <p:cNvSpPr/>
              <p:nvPr/>
            </p:nvSpPr>
            <p:spPr>
              <a:xfrm>
                <a:off x="8730342" y="1996446"/>
                <a:ext cx="385948" cy="2612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E53BA3BB-DB10-436C-B9E0-0C3277504A42}"/>
                  </a:ext>
                </a:extLst>
              </p:cNvPr>
              <p:cNvSpPr/>
              <p:nvPr/>
            </p:nvSpPr>
            <p:spPr>
              <a:xfrm>
                <a:off x="8730342" y="2262946"/>
                <a:ext cx="385948" cy="2612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03E4038-CAC5-42C9-8AAC-53B35643DD40}"/>
                  </a:ext>
                </a:extLst>
              </p:cNvPr>
              <p:cNvCxnSpPr/>
              <p:nvPr/>
            </p:nvCxnSpPr>
            <p:spPr>
              <a:xfrm>
                <a:off x="7517081" y="1744792"/>
                <a:ext cx="116971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5892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2A7B-4714-413A-AE53-039B7DB7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CoinShuffle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CD2E95B0-5F78-4702-9194-290A818EF410}"/>
              </a:ext>
            </a:extLst>
          </p:cNvPr>
          <p:cNvSpPr/>
          <p:nvPr/>
        </p:nvSpPr>
        <p:spPr>
          <a:xfrm>
            <a:off x="2921331" y="3871355"/>
            <a:ext cx="682830" cy="684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6B954ACB-A8AA-452E-BB69-48DF478BD3C0}"/>
              </a:ext>
            </a:extLst>
          </p:cNvPr>
          <p:cNvSpPr/>
          <p:nvPr/>
        </p:nvSpPr>
        <p:spPr>
          <a:xfrm>
            <a:off x="3750625" y="3871355"/>
            <a:ext cx="682830" cy="6840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D7D26FD2-3B27-4DC7-A522-D226A3A06949}"/>
              </a:ext>
            </a:extLst>
          </p:cNvPr>
          <p:cNvSpPr/>
          <p:nvPr/>
        </p:nvSpPr>
        <p:spPr>
          <a:xfrm>
            <a:off x="4579919" y="3871355"/>
            <a:ext cx="682830" cy="6840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6C874FF-5129-4B9F-B9D8-EE4EAD992701}"/>
              </a:ext>
            </a:extLst>
          </p:cNvPr>
          <p:cNvSpPr/>
          <p:nvPr/>
        </p:nvSpPr>
        <p:spPr>
          <a:xfrm>
            <a:off x="5409213" y="3871355"/>
            <a:ext cx="682830" cy="68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0B5E934F-04C8-4469-9AE2-4DD7813B7C7D}"/>
              </a:ext>
            </a:extLst>
          </p:cNvPr>
          <p:cNvSpPr/>
          <p:nvPr/>
        </p:nvSpPr>
        <p:spPr>
          <a:xfrm>
            <a:off x="6238507" y="3871355"/>
            <a:ext cx="682830" cy="68400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186A31EA-B31F-43A7-AA14-B85A361D8AC7}"/>
              </a:ext>
            </a:extLst>
          </p:cNvPr>
          <p:cNvSpPr/>
          <p:nvPr/>
        </p:nvSpPr>
        <p:spPr>
          <a:xfrm>
            <a:off x="7067801" y="3871355"/>
            <a:ext cx="682830" cy="6840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D76FBD-C375-4ED9-AE1D-4658437F03C3}"/>
              </a:ext>
            </a:extLst>
          </p:cNvPr>
          <p:cNvSpPr/>
          <p:nvPr/>
        </p:nvSpPr>
        <p:spPr>
          <a:xfrm>
            <a:off x="3069772" y="3369623"/>
            <a:ext cx="385948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AB649C-4992-4F61-B266-502583C1CB93}"/>
              </a:ext>
            </a:extLst>
          </p:cNvPr>
          <p:cNvSpPr/>
          <p:nvPr/>
        </p:nvSpPr>
        <p:spPr>
          <a:xfrm>
            <a:off x="3899066" y="3366654"/>
            <a:ext cx="385948" cy="2612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12AB8F-038C-45AC-BF28-D71566D0B061}"/>
              </a:ext>
            </a:extLst>
          </p:cNvPr>
          <p:cNvSpPr/>
          <p:nvPr/>
        </p:nvSpPr>
        <p:spPr>
          <a:xfrm>
            <a:off x="4728360" y="3366653"/>
            <a:ext cx="385948" cy="2612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F88DC7-5E61-4CC8-9F0F-0679CFA9E60E}"/>
              </a:ext>
            </a:extLst>
          </p:cNvPr>
          <p:cNvSpPr/>
          <p:nvPr/>
        </p:nvSpPr>
        <p:spPr>
          <a:xfrm>
            <a:off x="5557654" y="3366652"/>
            <a:ext cx="385948" cy="2612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82F893-845E-4F46-8745-F01B9C26EF18}"/>
              </a:ext>
            </a:extLst>
          </p:cNvPr>
          <p:cNvSpPr/>
          <p:nvPr/>
        </p:nvSpPr>
        <p:spPr>
          <a:xfrm>
            <a:off x="6386948" y="3366651"/>
            <a:ext cx="385948" cy="2612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861C9A-155D-444D-8D3B-36E9181F4334}"/>
              </a:ext>
            </a:extLst>
          </p:cNvPr>
          <p:cNvSpPr/>
          <p:nvPr/>
        </p:nvSpPr>
        <p:spPr>
          <a:xfrm>
            <a:off x="7216242" y="3366651"/>
            <a:ext cx="385948" cy="2612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5BCD6653-1636-4AB9-B977-7608C0A2E6ED}"/>
              </a:ext>
            </a:extLst>
          </p:cNvPr>
          <p:cNvSpPr/>
          <p:nvPr/>
        </p:nvSpPr>
        <p:spPr>
          <a:xfrm rot="16200000">
            <a:off x="5006472" y="2424319"/>
            <a:ext cx="684000" cy="49460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2153F-88D2-46E5-A787-C306EACF15F9}"/>
              </a:ext>
            </a:extLst>
          </p:cNvPr>
          <p:cNvSpPr txBox="1"/>
          <p:nvPr/>
        </p:nvSpPr>
        <p:spPr>
          <a:xfrm>
            <a:off x="3856717" y="5300434"/>
            <a:ext cx="298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6 Ordered Participants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694277-2B3F-4180-BC58-529228190AC3}"/>
              </a:ext>
            </a:extLst>
          </p:cNvPr>
          <p:cNvGrpSpPr/>
          <p:nvPr/>
        </p:nvGrpSpPr>
        <p:grpSpPr>
          <a:xfrm>
            <a:off x="7023268" y="915794"/>
            <a:ext cx="2098962" cy="3229387"/>
            <a:chOff x="7023268" y="915794"/>
            <a:chExt cx="2098962" cy="322938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42D3163-D418-42DF-8F3C-BE23C0E7BD5F}"/>
                </a:ext>
              </a:extLst>
            </p:cNvPr>
            <p:cNvGrpSpPr/>
            <p:nvPr/>
          </p:nvGrpSpPr>
          <p:grpSpPr>
            <a:xfrm>
              <a:off x="8730342" y="2536772"/>
              <a:ext cx="391888" cy="1608409"/>
              <a:chOff x="8730342" y="2536772"/>
              <a:chExt cx="391888" cy="1608409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988672D2-7D6F-4CAB-BCD2-2A80C08626E2}"/>
                  </a:ext>
                </a:extLst>
              </p:cNvPr>
              <p:cNvSpPr/>
              <p:nvPr/>
            </p:nvSpPr>
            <p:spPr>
              <a:xfrm>
                <a:off x="8730342" y="2536772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CE1A70AE-E915-4ECE-9ADE-9A62D391F509}"/>
                  </a:ext>
                </a:extLst>
              </p:cNvPr>
              <p:cNvSpPr/>
              <p:nvPr/>
            </p:nvSpPr>
            <p:spPr>
              <a:xfrm>
                <a:off x="8730342" y="2806935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4EAF9717-9BA9-4E35-B349-803256FEAED7}"/>
                  </a:ext>
                </a:extLst>
              </p:cNvPr>
              <p:cNvSpPr/>
              <p:nvPr/>
            </p:nvSpPr>
            <p:spPr>
              <a:xfrm>
                <a:off x="8730342" y="3077098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774DAB1E-5D2E-4B11-B861-1F335027A1D4}"/>
                  </a:ext>
                </a:extLst>
              </p:cNvPr>
              <p:cNvSpPr/>
              <p:nvPr/>
            </p:nvSpPr>
            <p:spPr>
              <a:xfrm>
                <a:off x="8736282" y="3347261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6A3D9559-6EB3-4CA1-8244-22C3365CD7FC}"/>
                  </a:ext>
                </a:extLst>
              </p:cNvPr>
              <p:cNvSpPr/>
              <p:nvPr/>
            </p:nvSpPr>
            <p:spPr>
              <a:xfrm>
                <a:off x="8730342" y="3617424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2BD9810-D205-4D21-A146-C4C4DF0A0024}"/>
                  </a:ext>
                </a:extLst>
              </p:cNvPr>
              <p:cNvSpPr/>
              <p:nvPr/>
            </p:nvSpPr>
            <p:spPr>
              <a:xfrm>
                <a:off x="8730342" y="3883924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8BF997E-14BB-42AE-8ECF-2CF4BD03F073}"/>
                </a:ext>
              </a:extLst>
            </p:cNvPr>
            <p:cNvGrpSpPr/>
            <p:nvPr/>
          </p:nvGrpSpPr>
          <p:grpSpPr>
            <a:xfrm>
              <a:off x="7023268" y="915794"/>
              <a:ext cx="2098962" cy="1608409"/>
              <a:chOff x="7023268" y="915794"/>
              <a:chExt cx="2098962" cy="1608409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05CE32E-9366-4002-BF95-B71A1558DBEA}"/>
                  </a:ext>
                </a:extLst>
              </p:cNvPr>
              <p:cNvSpPr/>
              <p:nvPr/>
            </p:nvSpPr>
            <p:spPr>
              <a:xfrm>
                <a:off x="7023268" y="915794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FCC0737-EB95-4D15-BF66-2CF0D0D48474}"/>
                  </a:ext>
                </a:extLst>
              </p:cNvPr>
              <p:cNvSpPr/>
              <p:nvPr/>
            </p:nvSpPr>
            <p:spPr>
              <a:xfrm>
                <a:off x="7023268" y="1185957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9974C9CE-0F28-4399-BFCE-E0500B281A4C}"/>
                  </a:ext>
                </a:extLst>
              </p:cNvPr>
              <p:cNvSpPr/>
              <p:nvPr/>
            </p:nvSpPr>
            <p:spPr>
              <a:xfrm>
                <a:off x="7023268" y="1456120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A5538804-6F67-4B3C-9B4E-BE47B7D3B033}"/>
                  </a:ext>
                </a:extLst>
              </p:cNvPr>
              <p:cNvSpPr/>
              <p:nvPr/>
            </p:nvSpPr>
            <p:spPr>
              <a:xfrm>
                <a:off x="7029208" y="1726283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339F235-264F-4E4C-83DE-57ABAAF3A254}"/>
                  </a:ext>
                </a:extLst>
              </p:cNvPr>
              <p:cNvSpPr/>
              <p:nvPr/>
            </p:nvSpPr>
            <p:spPr>
              <a:xfrm>
                <a:off x="7023268" y="1996446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B4D5173-8E31-4EE5-B192-05F362B56715}"/>
                  </a:ext>
                </a:extLst>
              </p:cNvPr>
              <p:cNvSpPr/>
              <p:nvPr/>
            </p:nvSpPr>
            <p:spPr>
              <a:xfrm>
                <a:off x="7023268" y="2262946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0A5F669-B334-49AB-A89E-1EFB7E720968}"/>
                  </a:ext>
                </a:extLst>
              </p:cNvPr>
              <p:cNvSpPr/>
              <p:nvPr/>
            </p:nvSpPr>
            <p:spPr>
              <a:xfrm>
                <a:off x="8730342" y="915794"/>
                <a:ext cx="385948" cy="2612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5A1EEB04-1BDE-4B24-844A-651BCC9A3044}"/>
                  </a:ext>
                </a:extLst>
              </p:cNvPr>
              <p:cNvSpPr/>
              <p:nvPr/>
            </p:nvSpPr>
            <p:spPr>
              <a:xfrm>
                <a:off x="8730342" y="1185957"/>
                <a:ext cx="385948" cy="2612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B3A0A62E-874D-407F-82BC-F2BE2C39A425}"/>
                  </a:ext>
                </a:extLst>
              </p:cNvPr>
              <p:cNvSpPr/>
              <p:nvPr/>
            </p:nvSpPr>
            <p:spPr>
              <a:xfrm>
                <a:off x="8730342" y="1456120"/>
                <a:ext cx="385948" cy="2612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7609F7B9-5134-4BDE-A23B-EAC03392944B}"/>
                  </a:ext>
                </a:extLst>
              </p:cNvPr>
              <p:cNvSpPr/>
              <p:nvPr/>
            </p:nvSpPr>
            <p:spPr>
              <a:xfrm>
                <a:off x="8736282" y="1726283"/>
                <a:ext cx="385948" cy="2612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AACC1C1-136E-4EE2-AE7F-E04310965D95}"/>
                  </a:ext>
                </a:extLst>
              </p:cNvPr>
              <p:cNvSpPr/>
              <p:nvPr/>
            </p:nvSpPr>
            <p:spPr>
              <a:xfrm>
                <a:off x="8730342" y="1996446"/>
                <a:ext cx="385948" cy="2612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6A259B81-A5E1-4369-B05E-C79140E7B5D6}"/>
                  </a:ext>
                </a:extLst>
              </p:cNvPr>
              <p:cNvSpPr/>
              <p:nvPr/>
            </p:nvSpPr>
            <p:spPr>
              <a:xfrm>
                <a:off x="8730342" y="2262946"/>
                <a:ext cx="385948" cy="2612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D8816C5-AD47-4E92-A74E-703DEF278CDC}"/>
                  </a:ext>
                </a:extLst>
              </p:cNvPr>
              <p:cNvCxnSpPr/>
              <p:nvPr/>
            </p:nvCxnSpPr>
            <p:spPr>
              <a:xfrm>
                <a:off x="7517081" y="1744792"/>
                <a:ext cx="116971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473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2A7B-4714-413A-AE53-039B7DB7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CoinShuffle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CD2E95B0-5F78-4702-9194-290A818EF410}"/>
              </a:ext>
            </a:extLst>
          </p:cNvPr>
          <p:cNvSpPr/>
          <p:nvPr/>
        </p:nvSpPr>
        <p:spPr>
          <a:xfrm>
            <a:off x="2921331" y="3871355"/>
            <a:ext cx="682830" cy="684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6B954ACB-A8AA-452E-BB69-48DF478BD3C0}"/>
              </a:ext>
            </a:extLst>
          </p:cNvPr>
          <p:cNvSpPr/>
          <p:nvPr/>
        </p:nvSpPr>
        <p:spPr>
          <a:xfrm>
            <a:off x="3750625" y="3871355"/>
            <a:ext cx="682830" cy="6840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D7D26FD2-3B27-4DC7-A522-D226A3A06949}"/>
              </a:ext>
            </a:extLst>
          </p:cNvPr>
          <p:cNvSpPr/>
          <p:nvPr/>
        </p:nvSpPr>
        <p:spPr>
          <a:xfrm>
            <a:off x="4579919" y="3871355"/>
            <a:ext cx="682830" cy="6840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6C874FF-5129-4B9F-B9D8-EE4EAD992701}"/>
              </a:ext>
            </a:extLst>
          </p:cNvPr>
          <p:cNvSpPr/>
          <p:nvPr/>
        </p:nvSpPr>
        <p:spPr>
          <a:xfrm>
            <a:off x="5409213" y="3871355"/>
            <a:ext cx="682830" cy="68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0B5E934F-04C8-4469-9AE2-4DD7813B7C7D}"/>
              </a:ext>
            </a:extLst>
          </p:cNvPr>
          <p:cNvSpPr/>
          <p:nvPr/>
        </p:nvSpPr>
        <p:spPr>
          <a:xfrm>
            <a:off x="6238507" y="3871355"/>
            <a:ext cx="682830" cy="68400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186A31EA-B31F-43A7-AA14-B85A361D8AC7}"/>
              </a:ext>
            </a:extLst>
          </p:cNvPr>
          <p:cNvSpPr/>
          <p:nvPr/>
        </p:nvSpPr>
        <p:spPr>
          <a:xfrm>
            <a:off x="7067801" y="3871355"/>
            <a:ext cx="682830" cy="6840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D76FBD-C375-4ED9-AE1D-4658437F03C3}"/>
              </a:ext>
            </a:extLst>
          </p:cNvPr>
          <p:cNvSpPr/>
          <p:nvPr/>
        </p:nvSpPr>
        <p:spPr>
          <a:xfrm>
            <a:off x="3069772" y="3369623"/>
            <a:ext cx="385948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AB649C-4992-4F61-B266-502583C1CB93}"/>
              </a:ext>
            </a:extLst>
          </p:cNvPr>
          <p:cNvSpPr/>
          <p:nvPr/>
        </p:nvSpPr>
        <p:spPr>
          <a:xfrm>
            <a:off x="3899066" y="3366654"/>
            <a:ext cx="385948" cy="2612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12AB8F-038C-45AC-BF28-D71566D0B061}"/>
              </a:ext>
            </a:extLst>
          </p:cNvPr>
          <p:cNvSpPr/>
          <p:nvPr/>
        </p:nvSpPr>
        <p:spPr>
          <a:xfrm>
            <a:off x="4728360" y="3366653"/>
            <a:ext cx="385948" cy="2612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F88DC7-5E61-4CC8-9F0F-0679CFA9E60E}"/>
              </a:ext>
            </a:extLst>
          </p:cNvPr>
          <p:cNvSpPr/>
          <p:nvPr/>
        </p:nvSpPr>
        <p:spPr>
          <a:xfrm>
            <a:off x="5557654" y="3366652"/>
            <a:ext cx="385948" cy="2612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82F893-845E-4F46-8745-F01B9C26EF18}"/>
              </a:ext>
            </a:extLst>
          </p:cNvPr>
          <p:cNvSpPr/>
          <p:nvPr/>
        </p:nvSpPr>
        <p:spPr>
          <a:xfrm>
            <a:off x="6386948" y="3366651"/>
            <a:ext cx="385948" cy="2612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861C9A-155D-444D-8D3B-36E9181F4334}"/>
              </a:ext>
            </a:extLst>
          </p:cNvPr>
          <p:cNvSpPr/>
          <p:nvPr/>
        </p:nvSpPr>
        <p:spPr>
          <a:xfrm>
            <a:off x="7216242" y="3366651"/>
            <a:ext cx="385948" cy="2612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5BCD6653-1636-4AB9-B977-7608C0A2E6ED}"/>
              </a:ext>
            </a:extLst>
          </p:cNvPr>
          <p:cNvSpPr/>
          <p:nvPr/>
        </p:nvSpPr>
        <p:spPr>
          <a:xfrm rot="16200000">
            <a:off x="5006472" y="2424319"/>
            <a:ext cx="684000" cy="49460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2153F-88D2-46E5-A787-C306EACF15F9}"/>
              </a:ext>
            </a:extLst>
          </p:cNvPr>
          <p:cNvSpPr txBox="1"/>
          <p:nvPr/>
        </p:nvSpPr>
        <p:spPr>
          <a:xfrm>
            <a:off x="3856717" y="5300434"/>
            <a:ext cx="298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6 Ordered Participants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F206C5-C210-4451-9CF2-905010A72EAF}"/>
              </a:ext>
            </a:extLst>
          </p:cNvPr>
          <p:cNvSpPr txBox="1"/>
          <p:nvPr/>
        </p:nvSpPr>
        <p:spPr>
          <a:xfrm>
            <a:off x="559297" y="2009784"/>
            <a:ext cx="3090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Anonymous CJ Outputs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A148DE-342D-4CEC-A140-DBEE03508706}"/>
              </a:ext>
            </a:extLst>
          </p:cNvPr>
          <p:cNvCxnSpPr>
            <a:stCxn id="18" idx="2"/>
            <a:endCxn id="12" idx="0"/>
          </p:cNvCxnSpPr>
          <p:nvPr/>
        </p:nvCxnSpPr>
        <p:spPr>
          <a:xfrm>
            <a:off x="2104753" y="2409894"/>
            <a:ext cx="1157993" cy="95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34BEC8-7D76-408A-BE7A-488D103DDC5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112057" y="2409893"/>
            <a:ext cx="1979983" cy="95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6230B3-6BEC-4BDA-866B-B9F380B93A91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>
            <a:off x="2104753" y="2409894"/>
            <a:ext cx="2816581" cy="95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0D072E-007D-4980-9896-1E871946BBF5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095536" y="2408408"/>
            <a:ext cx="3655092" cy="95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B71FBC-68B6-432F-A766-4FE56F9E6574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104753" y="2409894"/>
            <a:ext cx="4475169" cy="94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FFFC0F-462E-415B-96B7-7A336ECF3B11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104753" y="2409894"/>
            <a:ext cx="5304463" cy="95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A75E48-A687-4649-8435-148DD56A2A6D}"/>
              </a:ext>
            </a:extLst>
          </p:cNvPr>
          <p:cNvGrpSpPr/>
          <p:nvPr/>
        </p:nvGrpSpPr>
        <p:grpSpPr>
          <a:xfrm>
            <a:off x="7023268" y="915794"/>
            <a:ext cx="2098962" cy="3229387"/>
            <a:chOff x="7023268" y="915794"/>
            <a:chExt cx="2098962" cy="322938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10E2496-01DA-4C20-9111-241F7F642367}"/>
                </a:ext>
              </a:extLst>
            </p:cNvPr>
            <p:cNvGrpSpPr/>
            <p:nvPr/>
          </p:nvGrpSpPr>
          <p:grpSpPr>
            <a:xfrm>
              <a:off x="8730342" y="2536772"/>
              <a:ext cx="391888" cy="1608409"/>
              <a:chOff x="8730342" y="2536772"/>
              <a:chExt cx="391888" cy="1608409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FD17CAF6-9E98-410F-B3D2-318B080B9CCC}"/>
                  </a:ext>
                </a:extLst>
              </p:cNvPr>
              <p:cNvSpPr/>
              <p:nvPr/>
            </p:nvSpPr>
            <p:spPr>
              <a:xfrm>
                <a:off x="8730342" y="2536772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F71704A9-69C5-445A-BEB3-5D8D4C93E680}"/>
                  </a:ext>
                </a:extLst>
              </p:cNvPr>
              <p:cNvSpPr/>
              <p:nvPr/>
            </p:nvSpPr>
            <p:spPr>
              <a:xfrm>
                <a:off x="8730342" y="2806935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8DCC2F0E-F8FD-44A7-92A4-E8BD4ABF4EA8}"/>
                  </a:ext>
                </a:extLst>
              </p:cNvPr>
              <p:cNvSpPr/>
              <p:nvPr/>
            </p:nvSpPr>
            <p:spPr>
              <a:xfrm>
                <a:off x="8730342" y="3077098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F156A8C9-1D56-4150-8AA7-5C1E47D74D67}"/>
                  </a:ext>
                </a:extLst>
              </p:cNvPr>
              <p:cNvSpPr/>
              <p:nvPr/>
            </p:nvSpPr>
            <p:spPr>
              <a:xfrm>
                <a:off x="8736282" y="3347261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D3F963F6-13F0-4C22-BB6D-937745DED28E}"/>
                  </a:ext>
                </a:extLst>
              </p:cNvPr>
              <p:cNvSpPr/>
              <p:nvPr/>
            </p:nvSpPr>
            <p:spPr>
              <a:xfrm>
                <a:off x="8730342" y="3617424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B11E06E9-F72B-463C-865F-A29A385FA9C7}"/>
                  </a:ext>
                </a:extLst>
              </p:cNvPr>
              <p:cNvSpPr/>
              <p:nvPr/>
            </p:nvSpPr>
            <p:spPr>
              <a:xfrm>
                <a:off x="8730342" y="3883924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6949D80-A184-484C-BB9C-DF7711B41D6C}"/>
                </a:ext>
              </a:extLst>
            </p:cNvPr>
            <p:cNvGrpSpPr/>
            <p:nvPr/>
          </p:nvGrpSpPr>
          <p:grpSpPr>
            <a:xfrm>
              <a:off x="7023268" y="915794"/>
              <a:ext cx="2098962" cy="1608409"/>
              <a:chOff x="7023268" y="915794"/>
              <a:chExt cx="2098962" cy="1608409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14585F05-D005-4839-B6E6-3101FEED4EB7}"/>
                  </a:ext>
                </a:extLst>
              </p:cNvPr>
              <p:cNvSpPr/>
              <p:nvPr/>
            </p:nvSpPr>
            <p:spPr>
              <a:xfrm>
                <a:off x="7023268" y="915794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74B7998C-CA98-459C-A2EF-E2E8E6D97BAA}"/>
                  </a:ext>
                </a:extLst>
              </p:cNvPr>
              <p:cNvSpPr/>
              <p:nvPr/>
            </p:nvSpPr>
            <p:spPr>
              <a:xfrm>
                <a:off x="7023268" y="1185957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A28AC88-A4BA-44F5-A79F-EAA321B19C85}"/>
                  </a:ext>
                </a:extLst>
              </p:cNvPr>
              <p:cNvSpPr/>
              <p:nvPr/>
            </p:nvSpPr>
            <p:spPr>
              <a:xfrm>
                <a:off x="7023268" y="1456120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0EA1F26D-DE48-427F-81E9-2F4A5E028309}"/>
                  </a:ext>
                </a:extLst>
              </p:cNvPr>
              <p:cNvSpPr/>
              <p:nvPr/>
            </p:nvSpPr>
            <p:spPr>
              <a:xfrm>
                <a:off x="7029208" y="1726283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1613690E-1976-4A15-8533-A64D53C96DF2}"/>
                  </a:ext>
                </a:extLst>
              </p:cNvPr>
              <p:cNvSpPr/>
              <p:nvPr/>
            </p:nvSpPr>
            <p:spPr>
              <a:xfrm>
                <a:off x="7023268" y="1996446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BC635E17-6744-4639-ABC7-50B81906644C}"/>
                  </a:ext>
                </a:extLst>
              </p:cNvPr>
              <p:cNvSpPr/>
              <p:nvPr/>
            </p:nvSpPr>
            <p:spPr>
              <a:xfrm>
                <a:off x="7023268" y="2262946"/>
                <a:ext cx="385948" cy="26125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D7A6D24-7B4A-4791-8A3C-16FBB6F36681}"/>
                  </a:ext>
                </a:extLst>
              </p:cNvPr>
              <p:cNvSpPr/>
              <p:nvPr/>
            </p:nvSpPr>
            <p:spPr>
              <a:xfrm>
                <a:off x="8730342" y="915794"/>
                <a:ext cx="385948" cy="2612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74C80619-EC40-4F44-8CFA-4C9C03A967F8}"/>
                  </a:ext>
                </a:extLst>
              </p:cNvPr>
              <p:cNvSpPr/>
              <p:nvPr/>
            </p:nvSpPr>
            <p:spPr>
              <a:xfrm>
                <a:off x="8730342" y="1185957"/>
                <a:ext cx="385948" cy="2612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14C8452D-42F2-4FB0-871C-2B6C76A003D4}"/>
                  </a:ext>
                </a:extLst>
              </p:cNvPr>
              <p:cNvSpPr/>
              <p:nvPr/>
            </p:nvSpPr>
            <p:spPr>
              <a:xfrm>
                <a:off x="8730342" y="1456120"/>
                <a:ext cx="385948" cy="2612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4B3B46C4-400D-4835-A9E6-618D18D5FE65}"/>
                  </a:ext>
                </a:extLst>
              </p:cNvPr>
              <p:cNvSpPr/>
              <p:nvPr/>
            </p:nvSpPr>
            <p:spPr>
              <a:xfrm>
                <a:off x="8736282" y="1726283"/>
                <a:ext cx="385948" cy="2612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FE4F2FED-D9E8-472F-AC3B-227F11487EAB}"/>
                  </a:ext>
                </a:extLst>
              </p:cNvPr>
              <p:cNvSpPr/>
              <p:nvPr/>
            </p:nvSpPr>
            <p:spPr>
              <a:xfrm>
                <a:off x="8730342" y="1996446"/>
                <a:ext cx="385948" cy="2612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815F457-960A-44B9-84B9-9B62AEEACBE6}"/>
                  </a:ext>
                </a:extLst>
              </p:cNvPr>
              <p:cNvSpPr/>
              <p:nvPr/>
            </p:nvSpPr>
            <p:spPr>
              <a:xfrm>
                <a:off x="8730342" y="2262946"/>
                <a:ext cx="385948" cy="2612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C9991236-7A09-4D6D-AE38-CD307B48082A}"/>
                  </a:ext>
                </a:extLst>
              </p:cNvPr>
              <p:cNvCxnSpPr/>
              <p:nvPr/>
            </p:nvCxnSpPr>
            <p:spPr>
              <a:xfrm>
                <a:off x="7517081" y="1744792"/>
                <a:ext cx="116971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6154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ECFD935-1DB2-4391-A0DA-C1373C41F6FC}"/>
              </a:ext>
            </a:extLst>
          </p:cNvPr>
          <p:cNvSpPr/>
          <p:nvPr/>
        </p:nvSpPr>
        <p:spPr>
          <a:xfrm>
            <a:off x="1559624" y="2511628"/>
            <a:ext cx="862941" cy="684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A3238DA-7EA5-4758-A01B-3614A21287B3}"/>
              </a:ext>
            </a:extLst>
          </p:cNvPr>
          <p:cNvSpPr/>
          <p:nvPr/>
        </p:nvSpPr>
        <p:spPr>
          <a:xfrm>
            <a:off x="1603169" y="2553192"/>
            <a:ext cx="771896" cy="6175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B6B40A2-F338-48EF-BD35-5E5E59DFA200}"/>
              </a:ext>
            </a:extLst>
          </p:cNvPr>
          <p:cNvSpPr/>
          <p:nvPr/>
        </p:nvSpPr>
        <p:spPr>
          <a:xfrm>
            <a:off x="1648691" y="2600695"/>
            <a:ext cx="682831" cy="5284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C827C9-29EC-4A87-8981-62FA596D896E}"/>
              </a:ext>
            </a:extLst>
          </p:cNvPr>
          <p:cNvSpPr/>
          <p:nvPr/>
        </p:nvSpPr>
        <p:spPr>
          <a:xfrm>
            <a:off x="1712027" y="2624445"/>
            <a:ext cx="562101" cy="4750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79CC31-B183-467F-AE4F-9F6E5E7599ED}"/>
              </a:ext>
            </a:extLst>
          </p:cNvPr>
          <p:cNvSpPr/>
          <p:nvPr/>
        </p:nvSpPr>
        <p:spPr>
          <a:xfrm>
            <a:off x="1755570" y="2677887"/>
            <a:ext cx="476992" cy="3625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42A7B-4714-413A-AE53-039B7DB7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CoinShuffle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CD2E95B0-5F78-4702-9194-290A818EF410}"/>
              </a:ext>
            </a:extLst>
          </p:cNvPr>
          <p:cNvSpPr/>
          <p:nvPr/>
        </p:nvSpPr>
        <p:spPr>
          <a:xfrm>
            <a:off x="1648691" y="3871355"/>
            <a:ext cx="682830" cy="684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6B954ACB-A8AA-452E-BB69-48DF478BD3C0}"/>
              </a:ext>
            </a:extLst>
          </p:cNvPr>
          <p:cNvSpPr/>
          <p:nvPr/>
        </p:nvSpPr>
        <p:spPr>
          <a:xfrm>
            <a:off x="3750625" y="3871355"/>
            <a:ext cx="682830" cy="6840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D7D26FD2-3B27-4DC7-A522-D226A3A06949}"/>
              </a:ext>
            </a:extLst>
          </p:cNvPr>
          <p:cNvSpPr/>
          <p:nvPr/>
        </p:nvSpPr>
        <p:spPr>
          <a:xfrm>
            <a:off x="4579919" y="3871355"/>
            <a:ext cx="682830" cy="6840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6C874FF-5129-4B9F-B9D8-EE4EAD992701}"/>
              </a:ext>
            </a:extLst>
          </p:cNvPr>
          <p:cNvSpPr/>
          <p:nvPr/>
        </p:nvSpPr>
        <p:spPr>
          <a:xfrm>
            <a:off x="5409213" y="3871355"/>
            <a:ext cx="682830" cy="68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0B5E934F-04C8-4469-9AE2-4DD7813B7C7D}"/>
              </a:ext>
            </a:extLst>
          </p:cNvPr>
          <p:cNvSpPr/>
          <p:nvPr/>
        </p:nvSpPr>
        <p:spPr>
          <a:xfrm>
            <a:off x="6238507" y="3871355"/>
            <a:ext cx="682830" cy="68400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186A31EA-B31F-43A7-AA14-B85A361D8AC7}"/>
              </a:ext>
            </a:extLst>
          </p:cNvPr>
          <p:cNvSpPr/>
          <p:nvPr/>
        </p:nvSpPr>
        <p:spPr>
          <a:xfrm>
            <a:off x="7067801" y="3871355"/>
            <a:ext cx="682830" cy="6840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D76FBD-C375-4ED9-AE1D-4658437F03C3}"/>
              </a:ext>
            </a:extLst>
          </p:cNvPr>
          <p:cNvSpPr/>
          <p:nvPr/>
        </p:nvSpPr>
        <p:spPr>
          <a:xfrm>
            <a:off x="1797132" y="2731673"/>
            <a:ext cx="385948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AB649C-4992-4F61-B266-502583C1CB93}"/>
              </a:ext>
            </a:extLst>
          </p:cNvPr>
          <p:cNvSpPr/>
          <p:nvPr/>
        </p:nvSpPr>
        <p:spPr>
          <a:xfrm>
            <a:off x="3899066" y="3366654"/>
            <a:ext cx="385948" cy="2612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12AB8F-038C-45AC-BF28-D71566D0B061}"/>
              </a:ext>
            </a:extLst>
          </p:cNvPr>
          <p:cNvSpPr/>
          <p:nvPr/>
        </p:nvSpPr>
        <p:spPr>
          <a:xfrm>
            <a:off x="4728360" y="3366653"/>
            <a:ext cx="385948" cy="2612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F88DC7-5E61-4CC8-9F0F-0679CFA9E60E}"/>
              </a:ext>
            </a:extLst>
          </p:cNvPr>
          <p:cNvSpPr/>
          <p:nvPr/>
        </p:nvSpPr>
        <p:spPr>
          <a:xfrm>
            <a:off x="5557654" y="3366652"/>
            <a:ext cx="385948" cy="2612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82F893-845E-4F46-8745-F01B9C26EF18}"/>
              </a:ext>
            </a:extLst>
          </p:cNvPr>
          <p:cNvSpPr/>
          <p:nvPr/>
        </p:nvSpPr>
        <p:spPr>
          <a:xfrm>
            <a:off x="6386948" y="3366651"/>
            <a:ext cx="385948" cy="2612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861C9A-155D-444D-8D3B-36E9181F4334}"/>
              </a:ext>
            </a:extLst>
          </p:cNvPr>
          <p:cNvSpPr/>
          <p:nvPr/>
        </p:nvSpPr>
        <p:spPr>
          <a:xfrm>
            <a:off x="7216242" y="3366651"/>
            <a:ext cx="385948" cy="2612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7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ECFD935-1DB2-4391-A0DA-C1373C41F6FC}"/>
              </a:ext>
            </a:extLst>
          </p:cNvPr>
          <p:cNvSpPr/>
          <p:nvPr/>
        </p:nvSpPr>
        <p:spPr>
          <a:xfrm>
            <a:off x="1559624" y="2511628"/>
            <a:ext cx="862941" cy="684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A3238DA-7EA5-4758-A01B-3614A21287B3}"/>
              </a:ext>
            </a:extLst>
          </p:cNvPr>
          <p:cNvSpPr/>
          <p:nvPr/>
        </p:nvSpPr>
        <p:spPr>
          <a:xfrm>
            <a:off x="1603169" y="2553192"/>
            <a:ext cx="771896" cy="6175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B6B40A2-F338-48EF-BD35-5E5E59DFA200}"/>
              </a:ext>
            </a:extLst>
          </p:cNvPr>
          <p:cNvSpPr/>
          <p:nvPr/>
        </p:nvSpPr>
        <p:spPr>
          <a:xfrm>
            <a:off x="1648691" y="2600695"/>
            <a:ext cx="682831" cy="5284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C827C9-29EC-4A87-8981-62FA596D896E}"/>
              </a:ext>
            </a:extLst>
          </p:cNvPr>
          <p:cNvSpPr/>
          <p:nvPr/>
        </p:nvSpPr>
        <p:spPr>
          <a:xfrm>
            <a:off x="1712027" y="2624445"/>
            <a:ext cx="562101" cy="4750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79CC31-B183-467F-AE4F-9F6E5E7599ED}"/>
              </a:ext>
            </a:extLst>
          </p:cNvPr>
          <p:cNvSpPr/>
          <p:nvPr/>
        </p:nvSpPr>
        <p:spPr>
          <a:xfrm>
            <a:off x="1755570" y="2677887"/>
            <a:ext cx="476992" cy="3625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42A7B-4714-413A-AE53-039B7DB7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CoinShuffle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CD2E95B0-5F78-4702-9194-290A818EF410}"/>
              </a:ext>
            </a:extLst>
          </p:cNvPr>
          <p:cNvSpPr/>
          <p:nvPr/>
        </p:nvSpPr>
        <p:spPr>
          <a:xfrm>
            <a:off x="1648691" y="3871355"/>
            <a:ext cx="682830" cy="684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6B954ACB-A8AA-452E-BB69-48DF478BD3C0}"/>
              </a:ext>
            </a:extLst>
          </p:cNvPr>
          <p:cNvSpPr/>
          <p:nvPr/>
        </p:nvSpPr>
        <p:spPr>
          <a:xfrm>
            <a:off x="3750625" y="3871355"/>
            <a:ext cx="682830" cy="6840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D7D26FD2-3B27-4DC7-A522-D226A3A06949}"/>
              </a:ext>
            </a:extLst>
          </p:cNvPr>
          <p:cNvSpPr/>
          <p:nvPr/>
        </p:nvSpPr>
        <p:spPr>
          <a:xfrm>
            <a:off x="4579919" y="3871355"/>
            <a:ext cx="682830" cy="6840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6C874FF-5129-4B9F-B9D8-EE4EAD992701}"/>
              </a:ext>
            </a:extLst>
          </p:cNvPr>
          <p:cNvSpPr/>
          <p:nvPr/>
        </p:nvSpPr>
        <p:spPr>
          <a:xfrm>
            <a:off x="5409213" y="3871355"/>
            <a:ext cx="682830" cy="68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0B5E934F-04C8-4469-9AE2-4DD7813B7C7D}"/>
              </a:ext>
            </a:extLst>
          </p:cNvPr>
          <p:cNvSpPr/>
          <p:nvPr/>
        </p:nvSpPr>
        <p:spPr>
          <a:xfrm>
            <a:off x="6238507" y="3871355"/>
            <a:ext cx="682830" cy="68400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186A31EA-B31F-43A7-AA14-B85A361D8AC7}"/>
              </a:ext>
            </a:extLst>
          </p:cNvPr>
          <p:cNvSpPr/>
          <p:nvPr/>
        </p:nvSpPr>
        <p:spPr>
          <a:xfrm>
            <a:off x="7067801" y="3871355"/>
            <a:ext cx="682830" cy="6840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D76FBD-C375-4ED9-AE1D-4658437F03C3}"/>
              </a:ext>
            </a:extLst>
          </p:cNvPr>
          <p:cNvSpPr/>
          <p:nvPr/>
        </p:nvSpPr>
        <p:spPr>
          <a:xfrm>
            <a:off x="1797132" y="2731673"/>
            <a:ext cx="385948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AB649C-4992-4F61-B266-502583C1CB93}"/>
              </a:ext>
            </a:extLst>
          </p:cNvPr>
          <p:cNvSpPr/>
          <p:nvPr/>
        </p:nvSpPr>
        <p:spPr>
          <a:xfrm>
            <a:off x="3899066" y="3366654"/>
            <a:ext cx="385948" cy="2612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12AB8F-038C-45AC-BF28-D71566D0B061}"/>
              </a:ext>
            </a:extLst>
          </p:cNvPr>
          <p:cNvSpPr/>
          <p:nvPr/>
        </p:nvSpPr>
        <p:spPr>
          <a:xfrm>
            <a:off x="4728360" y="3366653"/>
            <a:ext cx="385948" cy="2612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F88DC7-5E61-4CC8-9F0F-0679CFA9E60E}"/>
              </a:ext>
            </a:extLst>
          </p:cNvPr>
          <p:cNvSpPr/>
          <p:nvPr/>
        </p:nvSpPr>
        <p:spPr>
          <a:xfrm>
            <a:off x="5557654" y="3366652"/>
            <a:ext cx="385948" cy="2612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82F893-845E-4F46-8745-F01B9C26EF18}"/>
              </a:ext>
            </a:extLst>
          </p:cNvPr>
          <p:cNvSpPr/>
          <p:nvPr/>
        </p:nvSpPr>
        <p:spPr>
          <a:xfrm>
            <a:off x="6386948" y="3366651"/>
            <a:ext cx="385948" cy="2612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861C9A-155D-444D-8D3B-36E9181F4334}"/>
              </a:ext>
            </a:extLst>
          </p:cNvPr>
          <p:cNvSpPr/>
          <p:nvPr/>
        </p:nvSpPr>
        <p:spPr>
          <a:xfrm>
            <a:off x="7216242" y="3366651"/>
            <a:ext cx="385948" cy="2612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F53424-6BF4-4774-A5E6-069F2D4FCD22}"/>
              </a:ext>
            </a:extLst>
          </p:cNvPr>
          <p:cNvCxnSpPr>
            <a:stCxn id="21" idx="3"/>
          </p:cNvCxnSpPr>
          <p:nvPr/>
        </p:nvCxnSpPr>
        <p:spPr>
          <a:xfrm>
            <a:off x="2422565" y="2853628"/>
            <a:ext cx="1476501" cy="83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181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A3238DA-7EA5-4758-A01B-3614A21287B3}"/>
              </a:ext>
            </a:extLst>
          </p:cNvPr>
          <p:cNvSpPr/>
          <p:nvPr/>
        </p:nvSpPr>
        <p:spPr>
          <a:xfrm>
            <a:off x="2432463" y="2244430"/>
            <a:ext cx="771896" cy="6175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B6B40A2-F338-48EF-BD35-5E5E59DFA200}"/>
              </a:ext>
            </a:extLst>
          </p:cNvPr>
          <p:cNvSpPr/>
          <p:nvPr/>
        </p:nvSpPr>
        <p:spPr>
          <a:xfrm>
            <a:off x="2477985" y="2291933"/>
            <a:ext cx="682831" cy="5284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C827C9-29EC-4A87-8981-62FA596D896E}"/>
              </a:ext>
            </a:extLst>
          </p:cNvPr>
          <p:cNvSpPr/>
          <p:nvPr/>
        </p:nvSpPr>
        <p:spPr>
          <a:xfrm>
            <a:off x="2541321" y="2315683"/>
            <a:ext cx="562101" cy="4750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79CC31-B183-467F-AE4F-9F6E5E7599ED}"/>
              </a:ext>
            </a:extLst>
          </p:cNvPr>
          <p:cNvSpPr/>
          <p:nvPr/>
        </p:nvSpPr>
        <p:spPr>
          <a:xfrm>
            <a:off x="2584864" y="2369125"/>
            <a:ext cx="476992" cy="3625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42A7B-4714-413A-AE53-039B7DB7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CoinShuffle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CD2E95B0-5F78-4702-9194-290A818EF410}"/>
              </a:ext>
            </a:extLst>
          </p:cNvPr>
          <p:cNvSpPr/>
          <p:nvPr/>
        </p:nvSpPr>
        <p:spPr>
          <a:xfrm>
            <a:off x="1648691" y="3871355"/>
            <a:ext cx="682830" cy="684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6B954ACB-A8AA-452E-BB69-48DF478BD3C0}"/>
              </a:ext>
            </a:extLst>
          </p:cNvPr>
          <p:cNvSpPr/>
          <p:nvPr/>
        </p:nvSpPr>
        <p:spPr>
          <a:xfrm>
            <a:off x="2477985" y="3871352"/>
            <a:ext cx="682830" cy="6840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D7D26FD2-3B27-4DC7-A522-D226A3A06949}"/>
              </a:ext>
            </a:extLst>
          </p:cNvPr>
          <p:cNvSpPr/>
          <p:nvPr/>
        </p:nvSpPr>
        <p:spPr>
          <a:xfrm>
            <a:off x="4579919" y="3871355"/>
            <a:ext cx="682830" cy="6840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6C874FF-5129-4B9F-B9D8-EE4EAD992701}"/>
              </a:ext>
            </a:extLst>
          </p:cNvPr>
          <p:cNvSpPr/>
          <p:nvPr/>
        </p:nvSpPr>
        <p:spPr>
          <a:xfrm>
            <a:off x="5409213" y="3871355"/>
            <a:ext cx="682830" cy="68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0B5E934F-04C8-4469-9AE2-4DD7813B7C7D}"/>
              </a:ext>
            </a:extLst>
          </p:cNvPr>
          <p:cNvSpPr/>
          <p:nvPr/>
        </p:nvSpPr>
        <p:spPr>
          <a:xfrm>
            <a:off x="6238507" y="3871355"/>
            <a:ext cx="682830" cy="68400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186A31EA-B31F-43A7-AA14-B85A361D8AC7}"/>
              </a:ext>
            </a:extLst>
          </p:cNvPr>
          <p:cNvSpPr/>
          <p:nvPr/>
        </p:nvSpPr>
        <p:spPr>
          <a:xfrm>
            <a:off x="7067801" y="3871355"/>
            <a:ext cx="682830" cy="6840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D76FBD-C375-4ED9-AE1D-4658437F03C3}"/>
              </a:ext>
            </a:extLst>
          </p:cNvPr>
          <p:cNvSpPr/>
          <p:nvPr/>
        </p:nvSpPr>
        <p:spPr>
          <a:xfrm>
            <a:off x="2626426" y="2422911"/>
            <a:ext cx="385948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12AB8F-038C-45AC-BF28-D71566D0B061}"/>
              </a:ext>
            </a:extLst>
          </p:cNvPr>
          <p:cNvSpPr/>
          <p:nvPr/>
        </p:nvSpPr>
        <p:spPr>
          <a:xfrm>
            <a:off x="4728360" y="3366653"/>
            <a:ext cx="385948" cy="2612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F88DC7-5E61-4CC8-9F0F-0679CFA9E60E}"/>
              </a:ext>
            </a:extLst>
          </p:cNvPr>
          <p:cNvSpPr/>
          <p:nvPr/>
        </p:nvSpPr>
        <p:spPr>
          <a:xfrm>
            <a:off x="5557654" y="3366652"/>
            <a:ext cx="385948" cy="2612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82F893-845E-4F46-8745-F01B9C26EF18}"/>
              </a:ext>
            </a:extLst>
          </p:cNvPr>
          <p:cNvSpPr/>
          <p:nvPr/>
        </p:nvSpPr>
        <p:spPr>
          <a:xfrm>
            <a:off x="6386948" y="3366651"/>
            <a:ext cx="385948" cy="2612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861C9A-155D-444D-8D3B-36E9181F4334}"/>
              </a:ext>
            </a:extLst>
          </p:cNvPr>
          <p:cNvSpPr/>
          <p:nvPr/>
        </p:nvSpPr>
        <p:spPr>
          <a:xfrm>
            <a:off x="7216242" y="3366651"/>
            <a:ext cx="385948" cy="2612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897A42-90BA-4045-B248-7FCB33E818EF}"/>
              </a:ext>
            </a:extLst>
          </p:cNvPr>
          <p:cNvSpPr/>
          <p:nvPr/>
        </p:nvSpPr>
        <p:spPr>
          <a:xfrm>
            <a:off x="2433452" y="3057891"/>
            <a:ext cx="771896" cy="6175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66F02B-A7BF-42A7-9EB0-19E4ABBD5178}"/>
              </a:ext>
            </a:extLst>
          </p:cNvPr>
          <p:cNvSpPr/>
          <p:nvPr/>
        </p:nvSpPr>
        <p:spPr>
          <a:xfrm>
            <a:off x="2478974" y="3105394"/>
            <a:ext cx="682831" cy="5284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7D4756F-D90C-4C0E-BC6F-C5F3F0BE5E3C}"/>
              </a:ext>
            </a:extLst>
          </p:cNvPr>
          <p:cNvSpPr/>
          <p:nvPr/>
        </p:nvSpPr>
        <p:spPr>
          <a:xfrm>
            <a:off x="2542310" y="3129144"/>
            <a:ext cx="562101" cy="4750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632ED3-8763-4F09-A6E8-8468CC3972D7}"/>
              </a:ext>
            </a:extLst>
          </p:cNvPr>
          <p:cNvSpPr/>
          <p:nvPr/>
        </p:nvSpPr>
        <p:spPr>
          <a:xfrm>
            <a:off x="2585853" y="3182586"/>
            <a:ext cx="476992" cy="3625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A5A15B8-A842-4E22-8B7C-CAFC2E78B348}"/>
              </a:ext>
            </a:extLst>
          </p:cNvPr>
          <p:cNvSpPr/>
          <p:nvPr/>
        </p:nvSpPr>
        <p:spPr>
          <a:xfrm>
            <a:off x="2626426" y="3222517"/>
            <a:ext cx="385948" cy="2612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050304-7BB7-4787-B6AC-02CE239983D5}"/>
              </a:ext>
            </a:extLst>
          </p:cNvPr>
          <p:cNvCxnSpPr>
            <a:cxnSpLocks/>
          </p:cNvCxnSpPr>
          <p:nvPr/>
        </p:nvCxnSpPr>
        <p:spPr>
          <a:xfrm>
            <a:off x="3251859" y="2550398"/>
            <a:ext cx="1575460" cy="5549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60FD65-B169-4BBE-9831-CEBCB16D3D78}"/>
              </a:ext>
            </a:extLst>
          </p:cNvPr>
          <p:cNvCxnSpPr>
            <a:cxnSpLocks/>
          </p:cNvCxnSpPr>
          <p:nvPr/>
        </p:nvCxnSpPr>
        <p:spPr>
          <a:xfrm flipV="1">
            <a:off x="3275611" y="2550398"/>
            <a:ext cx="1452749" cy="847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240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2A7B-4714-413A-AE53-039B7DB7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CoinShuffle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CD2E95B0-5F78-4702-9194-290A818EF410}"/>
              </a:ext>
            </a:extLst>
          </p:cNvPr>
          <p:cNvSpPr/>
          <p:nvPr/>
        </p:nvSpPr>
        <p:spPr>
          <a:xfrm>
            <a:off x="1648691" y="3871355"/>
            <a:ext cx="682830" cy="684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6B954ACB-A8AA-452E-BB69-48DF478BD3C0}"/>
              </a:ext>
            </a:extLst>
          </p:cNvPr>
          <p:cNvSpPr/>
          <p:nvPr/>
        </p:nvSpPr>
        <p:spPr>
          <a:xfrm>
            <a:off x="2477985" y="3871352"/>
            <a:ext cx="682830" cy="6840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D7D26FD2-3B27-4DC7-A522-D226A3A06949}"/>
              </a:ext>
            </a:extLst>
          </p:cNvPr>
          <p:cNvSpPr/>
          <p:nvPr/>
        </p:nvSpPr>
        <p:spPr>
          <a:xfrm>
            <a:off x="3351809" y="3871352"/>
            <a:ext cx="682830" cy="6840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6C874FF-5129-4B9F-B9D8-EE4EAD992701}"/>
              </a:ext>
            </a:extLst>
          </p:cNvPr>
          <p:cNvSpPr/>
          <p:nvPr/>
        </p:nvSpPr>
        <p:spPr>
          <a:xfrm>
            <a:off x="5409213" y="3871355"/>
            <a:ext cx="682830" cy="68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0B5E934F-04C8-4469-9AE2-4DD7813B7C7D}"/>
              </a:ext>
            </a:extLst>
          </p:cNvPr>
          <p:cNvSpPr/>
          <p:nvPr/>
        </p:nvSpPr>
        <p:spPr>
          <a:xfrm>
            <a:off x="6238507" y="3871355"/>
            <a:ext cx="682830" cy="68400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186A31EA-B31F-43A7-AA14-B85A361D8AC7}"/>
              </a:ext>
            </a:extLst>
          </p:cNvPr>
          <p:cNvSpPr/>
          <p:nvPr/>
        </p:nvSpPr>
        <p:spPr>
          <a:xfrm>
            <a:off x="7067801" y="3871355"/>
            <a:ext cx="682830" cy="6840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09BD4E-1E5C-4326-82F3-CA087F8C1600}"/>
              </a:ext>
            </a:extLst>
          </p:cNvPr>
          <p:cNvGrpSpPr/>
          <p:nvPr/>
        </p:nvGrpSpPr>
        <p:grpSpPr>
          <a:xfrm>
            <a:off x="3350818" y="2557557"/>
            <a:ext cx="682831" cy="528453"/>
            <a:chOff x="3350819" y="1797191"/>
            <a:chExt cx="682831" cy="52845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B6B40A2-F338-48EF-BD35-5E5E59DFA200}"/>
                </a:ext>
              </a:extLst>
            </p:cNvPr>
            <p:cNvSpPr/>
            <p:nvPr/>
          </p:nvSpPr>
          <p:spPr>
            <a:xfrm>
              <a:off x="3350819" y="1797191"/>
              <a:ext cx="682831" cy="52845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EC827C9-29EC-4A87-8981-62FA596D896E}"/>
                </a:ext>
              </a:extLst>
            </p:cNvPr>
            <p:cNvSpPr/>
            <p:nvPr/>
          </p:nvSpPr>
          <p:spPr>
            <a:xfrm>
              <a:off x="3414155" y="1820941"/>
              <a:ext cx="562101" cy="47501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579CC31-B183-467F-AE4F-9F6E5E7599ED}"/>
                </a:ext>
              </a:extLst>
            </p:cNvPr>
            <p:cNvSpPr/>
            <p:nvPr/>
          </p:nvSpPr>
          <p:spPr>
            <a:xfrm>
              <a:off x="3457698" y="1874383"/>
              <a:ext cx="476992" cy="3625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7D76FBD-C375-4ED9-AE1D-4658437F03C3}"/>
                </a:ext>
              </a:extLst>
            </p:cNvPr>
            <p:cNvSpPr/>
            <p:nvPr/>
          </p:nvSpPr>
          <p:spPr>
            <a:xfrm>
              <a:off x="3499260" y="1928169"/>
              <a:ext cx="385948" cy="2612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F88DC7-5E61-4CC8-9F0F-0679CFA9E60E}"/>
              </a:ext>
            </a:extLst>
          </p:cNvPr>
          <p:cNvSpPr/>
          <p:nvPr/>
        </p:nvSpPr>
        <p:spPr>
          <a:xfrm>
            <a:off x="5557654" y="3366652"/>
            <a:ext cx="385948" cy="2612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82F893-845E-4F46-8745-F01B9C26EF18}"/>
              </a:ext>
            </a:extLst>
          </p:cNvPr>
          <p:cNvSpPr/>
          <p:nvPr/>
        </p:nvSpPr>
        <p:spPr>
          <a:xfrm>
            <a:off x="6386948" y="3366651"/>
            <a:ext cx="385948" cy="2612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861C9A-155D-444D-8D3B-36E9181F4334}"/>
              </a:ext>
            </a:extLst>
          </p:cNvPr>
          <p:cNvSpPr/>
          <p:nvPr/>
        </p:nvSpPr>
        <p:spPr>
          <a:xfrm>
            <a:off x="7216242" y="3366651"/>
            <a:ext cx="385948" cy="2612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A58A046-9EAA-406E-AEB0-6F65DC5CA97C}"/>
              </a:ext>
            </a:extLst>
          </p:cNvPr>
          <p:cNvGrpSpPr/>
          <p:nvPr/>
        </p:nvGrpSpPr>
        <p:grpSpPr>
          <a:xfrm>
            <a:off x="3350818" y="1896377"/>
            <a:ext cx="682831" cy="528453"/>
            <a:chOff x="3355767" y="2504925"/>
            <a:chExt cx="682831" cy="528453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166F02B-A7BF-42A7-9EB0-19E4ABBD5178}"/>
                </a:ext>
              </a:extLst>
            </p:cNvPr>
            <p:cNvSpPr/>
            <p:nvPr/>
          </p:nvSpPr>
          <p:spPr>
            <a:xfrm>
              <a:off x="3355767" y="2504925"/>
              <a:ext cx="682831" cy="52845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7D4756F-D90C-4C0E-BC6F-C5F3F0BE5E3C}"/>
                </a:ext>
              </a:extLst>
            </p:cNvPr>
            <p:cNvSpPr/>
            <p:nvPr/>
          </p:nvSpPr>
          <p:spPr>
            <a:xfrm>
              <a:off x="3419103" y="2528675"/>
              <a:ext cx="562101" cy="47501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2632ED3-8763-4F09-A6E8-8468CC3972D7}"/>
                </a:ext>
              </a:extLst>
            </p:cNvPr>
            <p:cNvSpPr/>
            <p:nvPr/>
          </p:nvSpPr>
          <p:spPr>
            <a:xfrm>
              <a:off x="3462646" y="2582117"/>
              <a:ext cx="476992" cy="3625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A5A15B8-A842-4E22-8B7C-CAFC2E78B348}"/>
                </a:ext>
              </a:extLst>
            </p:cNvPr>
            <p:cNvSpPr/>
            <p:nvPr/>
          </p:nvSpPr>
          <p:spPr>
            <a:xfrm>
              <a:off x="3503219" y="2622048"/>
              <a:ext cx="385948" cy="26125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578A8C5-67C8-42E9-9C50-AB4153364B0F}"/>
              </a:ext>
            </a:extLst>
          </p:cNvPr>
          <p:cNvGrpSpPr/>
          <p:nvPr/>
        </p:nvGrpSpPr>
        <p:grpSpPr>
          <a:xfrm>
            <a:off x="3350819" y="3212621"/>
            <a:ext cx="682831" cy="528453"/>
            <a:chOff x="3350819" y="3212621"/>
            <a:chExt cx="682831" cy="528453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49C6454-A7F8-4DC9-AE8B-A37357812B97}"/>
                </a:ext>
              </a:extLst>
            </p:cNvPr>
            <p:cNvSpPr/>
            <p:nvPr/>
          </p:nvSpPr>
          <p:spPr>
            <a:xfrm>
              <a:off x="3350819" y="3212621"/>
              <a:ext cx="682831" cy="52845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4317055-4140-4872-92AE-EC1F1FA93744}"/>
                </a:ext>
              </a:extLst>
            </p:cNvPr>
            <p:cNvSpPr/>
            <p:nvPr/>
          </p:nvSpPr>
          <p:spPr>
            <a:xfrm>
              <a:off x="3414155" y="3236371"/>
              <a:ext cx="562101" cy="47501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6ADF38F-D441-4975-A4B7-EB8CC6FBE61D}"/>
                </a:ext>
              </a:extLst>
            </p:cNvPr>
            <p:cNvSpPr/>
            <p:nvPr/>
          </p:nvSpPr>
          <p:spPr>
            <a:xfrm>
              <a:off x="3457698" y="3289813"/>
              <a:ext cx="476992" cy="3625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312AB8F-038C-45AC-BF28-D71566D0B061}"/>
                </a:ext>
              </a:extLst>
            </p:cNvPr>
            <p:cNvSpPr/>
            <p:nvPr/>
          </p:nvSpPr>
          <p:spPr>
            <a:xfrm>
              <a:off x="3507180" y="3340281"/>
              <a:ext cx="385948" cy="26125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ACF64E-7FF9-4938-9130-CA783FBEC7B9}"/>
              </a:ext>
            </a:extLst>
          </p:cNvPr>
          <p:cNvCxnSpPr>
            <a:cxnSpLocks/>
          </p:cNvCxnSpPr>
          <p:nvPr/>
        </p:nvCxnSpPr>
        <p:spPr>
          <a:xfrm flipV="1">
            <a:off x="4053448" y="1874383"/>
            <a:ext cx="1504206" cy="16228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FB49D8-5226-4B7B-BC1A-02201230DA8A}"/>
              </a:ext>
            </a:extLst>
          </p:cNvPr>
          <p:cNvCxnSpPr>
            <a:cxnSpLocks/>
          </p:cNvCxnSpPr>
          <p:nvPr/>
        </p:nvCxnSpPr>
        <p:spPr>
          <a:xfrm>
            <a:off x="4083131" y="2144128"/>
            <a:ext cx="1562102" cy="4541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18862A-D9E9-4596-A517-55900AA788CD}"/>
              </a:ext>
            </a:extLst>
          </p:cNvPr>
          <p:cNvCxnSpPr>
            <a:cxnSpLocks/>
          </p:cNvCxnSpPr>
          <p:nvPr/>
        </p:nvCxnSpPr>
        <p:spPr>
          <a:xfrm>
            <a:off x="4083131" y="2819492"/>
            <a:ext cx="1562102" cy="3452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027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2A7B-4714-413A-AE53-039B7DB7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CoinShuffle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CD2E95B0-5F78-4702-9194-290A818EF410}"/>
              </a:ext>
            </a:extLst>
          </p:cNvPr>
          <p:cNvSpPr/>
          <p:nvPr/>
        </p:nvSpPr>
        <p:spPr>
          <a:xfrm>
            <a:off x="1648691" y="3871355"/>
            <a:ext cx="682830" cy="684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6B954ACB-A8AA-452E-BB69-48DF478BD3C0}"/>
              </a:ext>
            </a:extLst>
          </p:cNvPr>
          <p:cNvSpPr/>
          <p:nvPr/>
        </p:nvSpPr>
        <p:spPr>
          <a:xfrm>
            <a:off x="2477985" y="3871352"/>
            <a:ext cx="682830" cy="6840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D7D26FD2-3B27-4DC7-A522-D226A3A06949}"/>
              </a:ext>
            </a:extLst>
          </p:cNvPr>
          <p:cNvSpPr/>
          <p:nvPr/>
        </p:nvSpPr>
        <p:spPr>
          <a:xfrm>
            <a:off x="3351809" y="3871352"/>
            <a:ext cx="682830" cy="6840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6C874FF-5129-4B9F-B9D8-EE4EAD992701}"/>
              </a:ext>
            </a:extLst>
          </p:cNvPr>
          <p:cNvSpPr/>
          <p:nvPr/>
        </p:nvSpPr>
        <p:spPr>
          <a:xfrm>
            <a:off x="4180114" y="3871354"/>
            <a:ext cx="682830" cy="68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0B5E934F-04C8-4469-9AE2-4DD7813B7C7D}"/>
              </a:ext>
            </a:extLst>
          </p:cNvPr>
          <p:cNvSpPr/>
          <p:nvPr/>
        </p:nvSpPr>
        <p:spPr>
          <a:xfrm>
            <a:off x="6238507" y="3871355"/>
            <a:ext cx="682830" cy="68400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186A31EA-B31F-43A7-AA14-B85A361D8AC7}"/>
              </a:ext>
            </a:extLst>
          </p:cNvPr>
          <p:cNvSpPr/>
          <p:nvPr/>
        </p:nvSpPr>
        <p:spPr>
          <a:xfrm>
            <a:off x="7067801" y="3871355"/>
            <a:ext cx="682830" cy="6840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276EEF-A46C-43EC-8BCD-D1A21ADB1811}"/>
              </a:ext>
            </a:extLst>
          </p:cNvPr>
          <p:cNvGrpSpPr/>
          <p:nvPr/>
        </p:nvGrpSpPr>
        <p:grpSpPr>
          <a:xfrm>
            <a:off x="4237006" y="3320278"/>
            <a:ext cx="562101" cy="475013"/>
            <a:chOff x="4239490" y="1312223"/>
            <a:chExt cx="562101" cy="47501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EC827C9-29EC-4A87-8981-62FA596D896E}"/>
                </a:ext>
              </a:extLst>
            </p:cNvPr>
            <p:cNvSpPr/>
            <p:nvPr/>
          </p:nvSpPr>
          <p:spPr>
            <a:xfrm>
              <a:off x="4239490" y="1312223"/>
              <a:ext cx="562101" cy="47501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579CC31-B183-467F-AE4F-9F6E5E7599ED}"/>
                </a:ext>
              </a:extLst>
            </p:cNvPr>
            <p:cNvSpPr/>
            <p:nvPr/>
          </p:nvSpPr>
          <p:spPr>
            <a:xfrm>
              <a:off x="4283033" y="1365665"/>
              <a:ext cx="476992" cy="3625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7D76FBD-C375-4ED9-AE1D-4658437F03C3}"/>
                </a:ext>
              </a:extLst>
            </p:cNvPr>
            <p:cNvSpPr/>
            <p:nvPr/>
          </p:nvSpPr>
          <p:spPr>
            <a:xfrm>
              <a:off x="4324595" y="1419451"/>
              <a:ext cx="385948" cy="2612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82F893-845E-4F46-8745-F01B9C26EF18}"/>
              </a:ext>
            </a:extLst>
          </p:cNvPr>
          <p:cNvSpPr/>
          <p:nvPr/>
        </p:nvSpPr>
        <p:spPr>
          <a:xfrm>
            <a:off x="6386948" y="3366651"/>
            <a:ext cx="385948" cy="2612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861C9A-155D-444D-8D3B-36E9181F4334}"/>
              </a:ext>
            </a:extLst>
          </p:cNvPr>
          <p:cNvSpPr/>
          <p:nvPr/>
        </p:nvSpPr>
        <p:spPr>
          <a:xfrm>
            <a:off x="7216242" y="3366651"/>
            <a:ext cx="385948" cy="2612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24FD2D-65A6-46FB-B300-6F72810D7E1C}"/>
              </a:ext>
            </a:extLst>
          </p:cNvPr>
          <p:cNvGrpSpPr/>
          <p:nvPr/>
        </p:nvGrpSpPr>
        <p:grpSpPr>
          <a:xfrm>
            <a:off x="4223883" y="2703029"/>
            <a:ext cx="562101" cy="475013"/>
            <a:chOff x="4239490" y="1938180"/>
            <a:chExt cx="562101" cy="47501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7D4756F-D90C-4C0E-BC6F-C5F3F0BE5E3C}"/>
                </a:ext>
              </a:extLst>
            </p:cNvPr>
            <p:cNvSpPr/>
            <p:nvPr/>
          </p:nvSpPr>
          <p:spPr>
            <a:xfrm>
              <a:off x="4239490" y="1938180"/>
              <a:ext cx="562101" cy="47501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2632ED3-8763-4F09-A6E8-8468CC3972D7}"/>
                </a:ext>
              </a:extLst>
            </p:cNvPr>
            <p:cNvSpPr/>
            <p:nvPr/>
          </p:nvSpPr>
          <p:spPr>
            <a:xfrm>
              <a:off x="4283033" y="1991622"/>
              <a:ext cx="476992" cy="3625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A5A15B8-A842-4E22-8B7C-CAFC2E78B348}"/>
                </a:ext>
              </a:extLst>
            </p:cNvPr>
            <p:cNvSpPr/>
            <p:nvPr/>
          </p:nvSpPr>
          <p:spPr>
            <a:xfrm>
              <a:off x="4323606" y="2031553"/>
              <a:ext cx="385948" cy="26125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92FA2C-2F93-4BB4-9BAB-7DB7004D8B74}"/>
              </a:ext>
            </a:extLst>
          </p:cNvPr>
          <p:cNvGrpSpPr/>
          <p:nvPr/>
        </p:nvGrpSpPr>
        <p:grpSpPr>
          <a:xfrm>
            <a:off x="4237005" y="2077396"/>
            <a:ext cx="562101" cy="475013"/>
            <a:chOff x="4230581" y="2587069"/>
            <a:chExt cx="562101" cy="47501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4317055-4140-4872-92AE-EC1F1FA93744}"/>
                </a:ext>
              </a:extLst>
            </p:cNvPr>
            <p:cNvSpPr/>
            <p:nvPr/>
          </p:nvSpPr>
          <p:spPr>
            <a:xfrm>
              <a:off x="4230581" y="2587069"/>
              <a:ext cx="562101" cy="47501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6ADF38F-D441-4975-A4B7-EB8CC6FBE61D}"/>
                </a:ext>
              </a:extLst>
            </p:cNvPr>
            <p:cNvSpPr/>
            <p:nvPr/>
          </p:nvSpPr>
          <p:spPr>
            <a:xfrm>
              <a:off x="4274124" y="2640511"/>
              <a:ext cx="476992" cy="3625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312AB8F-038C-45AC-BF28-D71566D0B061}"/>
                </a:ext>
              </a:extLst>
            </p:cNvPr>
            <p:cNvSpPr/>
            <p:nvPr/>
          </p:nvSpPr>
          <p:spPr>
            <a:xfrm>
              <a:off x="4323606" y="2690979"/>
              <a:ext cx="385948" cy="26125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37CFEC4-34D7-4269-B33A-202B42105D99}"/>
              </a:ext>
            </a:extLst>
          </p:cNvPr>
          <p:cNvGrpSpPr/>
          <p:nvPr/>
        </p:nvGrpSpPr>
        <p:grpSpPr>
          <a:xfrm>
            <a:off x="4240478" y="1461641"/>
            <a:ext cx="562101" cy="475013"/>
            <a:chOff x="4235530" y="3218036"/>
            <a:chExt cx="562101" cy="47501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BE6F5CA-4880-44C9-863C-EE399AC53E12}"/>
                </a:ext>
              </a:extLst>
            </p:cNvPr>
            <p:cNvSpPr/>
            <p:nvPr/>
          </p:nvSpPr>
          <p:spPr>
            <a:xfrm>
              <a:off x="4235530" y="3218036"/>
              <a:ext cx="562101" cy="47501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4948FD3-92A0-483C-A1E0-59BF89F074C2}"/>
                </a:ext>
              </a:extLst>
            </p:cNvPr>
            <p:cNvSpPr/>
            <p:nvPr/>
          </p:nvSpPr>
          <p:spPr>
            <a:xfrm>
              <a:off x="4279073" y="3271478"/>
              <a:ext cx="476992" cy="3625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2F88DC7-5E61-4CC8-9F0F-0679CFA9E60E}"/>
                </a:ext>
              </a:extLst>
            </p:cNvPr>
            <p:cNvSpPr/>
            <p:nvPr/>
          </p:nvSpPr>
          <p:spPr>
            <a:xfrm>
              <a:off x="4323606" y="3328065"/>
              <a:ext cx="385948" cy="26125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25586C-87E9-4F40-B06D-D9F9DD095721}"/>
              </a:ext>
            </a:extLst>
          </p:cNvPr>
          <p:cNvCxnSpPr>
            <a:cxnSpLocks/>
          </p:cNvCxnSpPr>
          <p:nvPr/>
        </p:nvCxnSpPr>
        <p:spPr>
          <a:xfrm flipV="1">
            <a:off x="4862944" y="1696356"/>
            <a:ext cx="1609108" cy="6155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ADA8AD-DCC6-42CB-9C9E-28A373FA96C4}"/>
              </a:ext>
            </a:extLst>
          </p:cNvPr>
          <p:cNvCxnSpPr>
            <a:cxnSpLocks/>
          </p:cNvCxnSpPr>
          <p:nvPr/>
        </p:nvCxnSpPr>
        <p:spPr>
          <a:xfrm>
            <a:off x="4866417" y="1696356"/>
            <a:ext cx="1605635" cy="691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6E4315-1071-4ACE-BF9E-D74B51798672}"/>
              </a:ext>
            </a:extLst>
          </p:cNvPr>
          <p:cNvCxnSpPr>
            <a:cxnSpLocks/>
          </p:cNvCxnSpPr>
          <p:nvPr/>
        </p:nvCxnSpPr>
        <p:spPr>
          <a:xfrm flipV="1">
            <a:off x="4862944" y="2703029"/>
            <a:ext cx="1650672" cy="8488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F45375F-8619-4926-A595-62DCA4E1E44B}"/>
              </a:ext>
            </a:extLst>
          </p:cNvPr>
          <p:cNvCxnSpPr>
            <a:cxnSpLocks/>
          </p:cNvCxnSpPr>
          <p:nvPr/>
        </p:nvCxnSpPr>
        <p:spPr>
          <a:xfrm>
            <a:off x="4866417" y="2936267"/>
            <a:ext cx="1711036" cy="225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062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2A7B-4714-413A-AE53-039B7DB7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CoinShuffle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CD2E95B0-5F78-4702-9194-290A818EF410}"/>
              </a:ext>
            </a:extLst>
          </p:cNvPr>
          <p:cNvSpPr/>
          <p:nvPr/>
        </p:nvSpPr>
        <p:spPr>
          <a:xfrm>
            <a:off x="1648691" y="3871355"/>
            <a:ext cx="682830" cy="684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6B954ACB-A8AA-452E-BB69-48DF478BD3C0}"/>
              </a:ext>
            </a:extLst>
          </p:cNvPr>
          <p:cNvSpPr/>
          <p:nvPr/>
        </p:nvSpPr>
        <p:spPr>
          <a:xfrm>
            <a:off x="2477985" y="3871352"/>
            <a:ext cx="682830" cy="6840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D7D26FD2-3B27-4DC7-A522-D226A3A06949}"/>
              </a:ext>
            </a:extLst>
          </p:cNvPr>
          <p:cNvSpPr/>
          <p:nvPr/>
        </p:nvSpPr>
        <p:spPr>
          <a:xfrm>
            <a:off x="3351809" y="3871352"/>
            <a:ext cx="682830" cy="6840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6C874FF-5129-4B9F-B9D8-EE4EAD992701}"/>
              </a:ext>
            </a:extLst>
          </p:cNvPr>
          <p:cNvSpPr/>
          <p:nvPr/>
        </p:nvSpPr>
        <p:spPr>
          <a:xfrm>
            <a:off x="4180114" y="3871354"/>
            <a:ext cx="682830" cy="68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0B5E934F-04C8-4469-9AE2-4DD7813B7C7D}"/>
              </a:ext>
            </a:extLst>
          </p:cNvPr>
          <p:cNvSpPr/>
          <p:nvPr/>
        </p:nvSpPr>
        <p:spPr>
          <a:xfrm>
            <a:off x="5007057" y="3871352"/>
            <a:ext cx="682830" cy="68400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186A31EA-B31F-43A7-AA14-B85A361D8AC7}"/>
              </a:ext>
            </a:extLst>
          </p:cNvPr>
          <p:cNvSpPr/>
          <p:nvPr/>
        </p:nvSpPr>
        <p:spPr>
          <a:xfrm>
            <a:off x="7067801" y="3871355"/>
            <a:ext cx="682830" cy="6840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24071D-ED75-4FA6-BEB1-7A8039A5237A}"/>
              </a:ext>
            </a:extLst>
          </p:cNvPr>
          <p:cNvGrpSpPr/>
          <p:nvPr/>
        </p:nvGrpSpPr>
        <p:grpSpPr>
          <a:xfrm>
            <a:off x="5090555" y="2425537"/>
            <a:ext cx="476992" cy="362547"/>
            <a:chOff x="5107010" y="929245"/>
            <a:chExt cx="476992" cy="36254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579CC31-B183-467F-AE4F-9F6E5E7599ED}"/>
                </a:ext>
              </a:extLst>
            </p:cNvPr>
            <p:cNvSpPr/>
            <p:nvPr/>
          </p:nvSpPr>
          <p:spPr>
            <a:xfrm>
              <a:off x="5107010" y="929245"/>
              <a:ext cx="476992" cy="3625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7D76FBD-C375-4ED9-AE1D-4658437F03C3}"/>
                </a:ext>
              </a:extLst>
            </p:cNvPr>
            <p:cNvSpPr/>
            <p:nvPr/>
          </p:nvSpPr>
          <p:spPr>
            <a:xfrm>
              <a:off x="5148572" y="983031"/>
              <a:ext cx="385948" cy="2612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861C9A-155D-444D-8D3B-36E9181F4334}"/>
              </a:ext>
            </a:extLst>
          </p:cNvPr>
          <p:cNvSpPr/>
          <p:nvPr/>
        </p:nvSpPr>
        <p:spPr>
          <a:xfrm>
            <a:off x="7216242" y="3366651"/>
            <a:ext cx="385948" cy="2612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D87375-01B6-4E17-9A52-8704A4DBFA90}"/>
              </a:ext>
            </a:extLst>
          </p:cNvPr>
          <p:cNvGrpSpPr/>
          <p:nvPr/>
        </p:nvGrpSpPr>
        <p:grpSpPr>
          <a:xfrm>
            <a:off x="5090555" y="2884807"/>
            <a:ext cx="476992" cy="362547"/>
            <a:chOff x="5107010" y="1555202"/>
            <a:chExt cx="476992" cy="36254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2632ED3-8763-4F09-A6E8-8468CC3972D7}"/>
                </a:ext>
              </a:extLst>
            </p:cNvPr>
            <p:cNvSpPr/>
            <p:nvPr/>
          </p:nvSpPr>
          <p:spPr>
            <a:xfrm>
              <a:off x="5107010" y="1555202"/>
              <a:ext cx="476992" cy="3625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A5A15B8-A842-4E22-8B7C-CAFC2E78B348}"/>
                </a:ext>
              </a:extLst>
            </p:cNvPr>
            <p:cNvSpPr/>
            <p:nvPr/>
          </p:nvSpPr>
          <p:spPr>
            <a:xfrm>
              <a:off x="5147583" y="1595133"/>
              <a:ext cx="385948" cy="26125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E34688D-3511-4B3D-82A4-3721390AF0D8}"/>
              </a:ext>
            </a:extLst>
          </p:cNvPr>
          <p:cNvGrpSpPr/>
          <p:nvPr/>
        </p:nvGrpSpPr>
        <p:grpSpPr>
          <a:xfrm>
            <a:off x="5090555" y="1507245"/>
            <a:ext cx="476992" cy="362547"/>
            <a:chOff x="5098101" y="2204091"/>
            <a:chExt cx="476992" cy="362547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6ADF38F-D441-4975-A4B7-EB8CC6FBE61D}"/>
                </a:ext>
              </a:extLst>
            </p:cNvPr>
            <p:cNvSpPr/>
            <p:nvPr/>
          </p:nvSpPr>
          <p:spPr>
            <a:xfrm>
              <a:off x="5098101" y="2204091"/>
              <a:ext cx="476992" cy="3625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312AB8F-038C-45AC-BF28-D71566D0B061}"/>
                </a:ext>
              </a:extLst>
            </p:cNvPr>
            <p:cNvSpPr/>
            <p:nvPr/>
          </p:nvSpPr>
          <p:spPr>
            <a:xfrm>
              <a:off x="5147583" y="2254559"/>
              <a:ext cx="385948" cy="26125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6E3864-B17B-4F80-AB9B-9BD321157308}"/>
              </a:ext>
            </a:extLst>
          </p:cNvPr>
          <p:cNvGrpSpPr/>
          <p:nvPr/>
        </p:nvGrpSpPr>
        <p:grpSpPr>
          <a:xfrm>
            <a:off x="5090555" y="1972546"/>
            <a:ext cx="476992" cy="362547"/>
            <a:chOff x="5103050" y="2835058"/>
            <a:chExt cx="476992" cy="36254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4948FD3-92A0-483C-A1E0-59BF89F074C2}"/>
                </a:ext>
              </a:extLst>
            </p:cNvPr>
            <p:cNvSpPr/>
            <p:nvPr/>
          </p:nvSpPr>
          <p:spPr>
            <a:xfrm>
              <a:off x="5103050" y="2835058"/>
              <a:ext cx="476992" cy="3625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2F88DC7-5E61-4CC8-9F0F-0679CFA9E60E}"/>
                </a:ext>
              </a:extLst>
            </p:cNvPr>
            <p:cNvSpPr/>
            <p:nvPr/>
          </p:nvSpPr>
          <p:spPr>
            <a:xfrm>
              <a:off x="5147583" y="2891645"/>
              <a:ext cx="385948" cy="26125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E86382-9F52-4E96-8EB6-3CEE267B8B3E}"/>
              </a:ext>
            </a:extLst>
          </p:cNvPr>
          <p:cNvGrpSpPr/>
          <p:nvPr/>
        </p:nvGrpSpPr>
        <p:grpSpPr>
          <a:xfrm>
            <a:off x="5094515" y="3350108"/>
            <a:ext cx="476992" cy="362547"/>
            <a:chOff x="5097734" y="3350414"/>
            <a:chExt cx="476992" cy="36254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BAC77F0-5E95-48CF-87CB-A03AFDC9D842}"/>
                </a:ext>
              </a:extLst>
            </p:cNvPr>
            <p:cNvSpPr/>
            <p:nvPr/>
          </p:nvSpPr>
          <p:spPr>
            <a:xfrm>
              <a:off x="5097734" y="3350414"/>
              <a:ext cx="476992" cy="3625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D1064D2-7790-42E4-9DB4-DD26F42FD06D}"/>
                </a:ext>
              </a:extLst>
            </p:cNvPr>
            <p:cNvSpPr/>
            <p:nvPr/>
          </p:nvSpPr>
          <p:spPr>
            <a:xfrm>
              <a:off x="5142267" y="3407001"/>
              <a:ext cx="385948" cy="26125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CB5C3C-D789-48E9-A2CC-2D92B18F968D}"/>
              </a:ext>
            </a:extLst>
          </p:cNvPr>
          <p:cNvCxnSpPr>
            <a:cxnSpLocks/>
          </p:cNvCxnSpPr>
          <p:nvPr/>
        </p:nvCxnSpPr>
        <p:spPr>
          <a:xfrm flipV="1">
            <a:off x="5679374" y="2023094"/>
            <a:ext cx="1665514" cy="15024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391768-94A0-4B8D-B4B0-A38200547CCD}"/>
              </a:ext>
            </a:extLst>
          </p:cNvPr>
          <p:cNvCxnSpPr>
            <a:cxnSpLocks/>
          </p:cNvCxnSpPr>
          <p:nvPr/>
        </p:nvCxnSpPr>
        <p:spPr>
          <a:xfrm flipV="1">
            <a:off x="5675414" y="1566962"/>
            <a:ext cx="1669474" cy="14767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46F620-8821-4E04-9F62-38F3949DD6A8}"/>
              </a:ext>
            </a:extLst>
          </p:cNvPr>
          <p:cNvCxnSpPr>
            <a:cxnSpLocks/>
          </p:cNvCxnSpPr>
          <p:nvPr/>
        </p:nvCxnSpPr>
        <p:spPr>
          <a:xfrm>
            <a:off x="5671454" y="2601678"/>
            <a:ext cx="1544788" cy="5216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13B7F6-4673-410D-82E7-57C3BA3BBA02}"/>
              </a:ext>
            </a:extLst>
          </p:cNvPr>
          <p:cNvCxnSpPr>
            <a:cxnSpLocks/>
          </p:cNvCxnSpPr>
          <p:nvPr/>
        </p:nvCxnSpPr>
        <p:spPr>
          <a:xfrm>
            <a:off x="5694710" y="2105928"/>
            <a:ext cx="1572989" cy="7167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E926D7-31F2-4031-A992-A8A3CAD113DD}"/>
              </a:ext>
            </a:extLst>
          </p:cNvPr>
          <p:cNvCxnSpPr>
            <a:cxnSpLocks/>
          </p:cNvCxnSpPr>
          <p:nvPr/>
        </p:nvCxnSpPr>
        <p:spPr>
          <a:xfrm>
            <a:off x="5702877" y="1700256"/>
            <a:ext cx="1564822" cy="799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071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2A7B-4714-413A-AE53-039B7DB7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CoinShuffle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CD2E95B0-5F78-4702-9194-290A818EF410}"/>
              </a:ext>
            </a:extLst>
          </p:cNvPr>
          <p:cNvSpPr/>
          <p:nvPr/>
        </p:nvSpPr>
        <p:spPr>
          <a:xfrm>
            <a:off x="1648691" y="3871355"/>
            <a:ext cx="682830" cy="684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6B954ACB-A8AA-452E-BB69-48DF478BD3C0}"/>
              </a:ext>
            </a:extLst>
          </p:cNvPr>
          <p:cNvSpPr/>
          <p:nvPr/>
        </p:nvSpPr>
        <p:spPr>
          <a:xfrm>
            <a:off x="2477985" y="3871352"/>
            <a:ext cx="682830" cy="6840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D7D26FD2-3B27-4DC7-A522-D226A3A06949}"/>
              </a:ext>
            </a:extLst>
          </p:cNvPr>
          <p:cNvSpPr/>
          <p:nvPr/>
        </p:nvSpPr>
        <p:spPr>
          <a:xfrm>
            <a:off x="3351809" y="3871352"/>
            <a:ext cx="682830" cy="6840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6C874FF-5129-4B9F-B9D8-EE4EAD992701}"/>
              </a:ext>
            </a:extLst>
          </p:cNvPr>
          <p:cNvSpPr/>
          <p:nvPr/>
        </p:nvSpPr>
        <p:spPr>
          <a:xfrm>
            <a:off x="4180114" y="3871354"/>
            <a:ext cx="682830" cy="68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0B5E934F-04C8-4469-9AE2-4DD7813B7C7D}"/>
              </a:ext>
            </a:extLst>
          </p:cNvPr>
          <p:cNvSpPr/>
          <p:nvPr/>
        </p:nvSpPr>
        <p:spPr>
          <a:xfrm>
            <a:off x="5007057" y="3871352"/>
            <a:ext cx="682830" cy="68400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186A31EA-B31F-43A7-AA14-B85A361D8AC7}"/>
              </a:ext>
            </a:extLst>
          </p:cNvPr>
          <p:cNvSpPr/>
          <p:nvPr/>
        </p:nvSpPr>
        <p:spPr>
          <a:xfrm>
            <a:off x="5819285" y="3905970"/>
            <a:ext cx="682830" cy="6840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D76FBD-C375-4ED9-AE1D-4658437F03C3}"/>
              </a:ext>
            </a:extLst>
          </p:cNvPr>
          <p:cNvSpPr/>
          <p:nvPr/>
        </p:nvSpPr>
        <p:spPr>
          <a:xfrm>
            <a:off x="5955851" y="2978810"/>
            <a:ext cx="385948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861C9A-155D-444D-8D3B-36E9181F4334}"/>
              </a:ext>
            </a:extLst>
          </p:cNvPr>
          <p:cNvSpPr/>
          <p:nvPr/>
        </p:nvSpPr>
        <p:spPr>
          <a:xfrm>
            <a:off x="5963771" y="3429000"/>
            <a:ext cx="385948" cy="2612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A5A15B8-A842-4E22-8B7C-CAFC2E78B348}"/>
              </a:ext>
            </a:extLst>
          </p:cNvPr>
          <p:cNvSpPr/>
          <p:nvPr/>
        </p:nvSpPr>
        <p:spPr>
          <a:xfrm>
            <a:off x="5947931" y="1096323"/>
            <a:ext cx="385948" cy="2612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12AB8F-038C-45AC-BF28-D71566D0B061}"/>
              </a:ext>
            </a:extLst>
          </p:cNvPr>
          <p:cNvSpPr/>
          <p:nvPr/>
        </p:nvSpPr>
        <p:spPr>
          <a:xfrm>
            <a:off x="5963771" y="2057200"/>
            <a:ext cx="385948" cy="2612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F88DC7-5E61-4CC8-9F0F-0679CFA9E60E}"/>
              </a:ext>
            </a:extLst>
          </p:cNvPr>
          <p:cNvSpPr/>
          <p:nvPr/>
        </p:nvSpPr>
        <p:spPr>
          <a:xfrm>
            <a:off x="5958822" y="2528620"/>
            <a:ext cx="385948" cy="2612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1064D2-7790-42E4-9DB4-DD26F42FD06D}"/>
              </a:ext>
            </a:extLst>
          </p:cNvPr>
          <p:cNvSpPr/>
          <p:nvPr/>
        </p:nvSpPr>
        <p:spPr>
          <a:xfrm>
            <a:off x="5955851" y="1578280"/>
            <a:ext cx="385948" cy="2612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94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0C2B-9725-4254-A6CE-0D2B3825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CoinShuffle (2014)</a:t>
            </a:r>
            <a:br>
              <a:rPr lang="en-CA" dirty="0"/>
            </a:br>
            <a:r>
              <a:rPr lang="en-CA" dirty="0"/>
              <a:t>Ruffing, Moreno-Sanchez and Kate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48F78-6380-42F5-AEA7-6531B1D44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81" y="1995507"/>
            <a:ext cx="8151716" cy="35087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F23EE6-4798-49C8-AFC5-3F89D202CB8B}"/>
              </a:ext>
            </a:extLst>
          </p:cNvPr>
          <p:cNvSpPr txBox="1"/>
          <p:nvPr/>
        </p:nvSpPr>
        <p:spPr>
          <a:xfrm>
            <a:off x="2893156" y="5712031"/>
            <a:ext cx="587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hlinkClick r:id="rId3"/>
              </a:rPr>
              <a:t>https://petsymposium.org/2014/papers/Ruffing.pdf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9964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2A7B-4714-413A-AE53-039B7DB7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CoinShuffle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CD2E95B0-5F78-4702-9194-290A818EF410}"/>
              </a:ext>
            </a:extLst>
          </p:cNvPr>
          <p:cNvSpPr/>
          <p:nvPr/>
        </p:nvSpPr>
        <p:spPr>
          <a:xfrm>
            <a:off x="1648691" y="3871355"/>
            <a:ext cx="682830" cy="684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6B954ACB-A8AA-452E-BB69-48DF478BD3C0}"/>
              </a:ext>
            </a:extLst>
          </p:cNvPr>
          <p:cNvSpPr/>
          <p:nvPr/>
        </p:nvSpPr>
        <p:spPr>
          <a:xfrm>
            <a:off x="2500250" y="3310132"/>
            <a:ext cx="682830" cy="6840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D7D26FD2-3B27-4DC7-A522-D226A3A06949}"/>
              </a:ext>
            </a:extLst>
          </p:cNvPr>
          <p:cNvSpPr/>
          <p:nvPr/>
        </p:nvSpPr>
        <p:spPr>
          <a:xfrm>
            <a:off x="3351809" y="3871352"/>
            <a:ext cx="682830" cy="6840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6C874FF-5129-4B9F-B9D8-EE4EAD992701}"/>
              </a:ext>
            </a:extLst>
          </p:cNvPr>
          <p:cNvSpPr/>
          <p:nvPr/>
        </p:nvSpPr>
        <p:spPr>
          <a:xfrm>
            <a:off x="4180114" y="3871354"/>
            <a:ext cx="682830" cy="68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0B5E934F-04C8-4469-9AE2-4DD7813B7C7D}"/>
              </a:ext>
            </a:extLst>
          </p:cNvPr>
          <p:cNvSpPr/>
          <p:nvPr/>
        </p:nvSpPr>
        <p:spPr>
          <a:xfrm>
            <a:off x="5007057" y="3871352"/>
            <a:ext cx="682830" cy="68400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186A31EA-B31F-43A7-AA14-B85A361D8AC7}"/>
              </a:ext>
            </a:extLst>
          </p:cNvPr>
          <p:cNvSpPr/>
          <p:nvPr/>
        </p:nvSpPr>
        <p:spPr>
          <a:xfrm>
            <a:off x="5819285" y="3905970"/>
            <a:ext cx="682830" cy="6840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D76FBD-C375-4ED9-AE1D-4658437F03C3}"/>
              </a:ext>
            </a:extLst>
          </p:cNvPr>
          <p:cNvSpPr/>
          <p:nvPr/>
        </p:nvSpPr>
        <p:spPr>
          <a:xfrm>
            <a:off x="5955851" y="2978810"/>
            <a:ext cx="385948" cy="2612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861C9A-155D-444D-8D3B-36E9181F4334}"/>
              </a:ext>
            </a:extLst>
          </p:cNvPr>
          <p:cNvSpPr/>
          <p:nvPr/>
        </p:nvSpPr>
        <p:spPr>
          <a:xfrm>
            <a:off x="5955851" y="3310132"/>
            <a:ext cx="385948" cy="2612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A5A15B8-A842-4E22-8B7C-CAFC2E78B348}"/>
              </a:ext>
            </a:extLst>
          </p:cNvPr>
          <p:cNvSpPr/>
          <p:nvPr/>
        </p:nvSpPr>
        <p:spPr>
          <a:xfrm>
            <a:off x="5955851" y="1632738"/>
            <a:ext cx="385948" cy="2612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12AB8F-038C-45AC-BF28-D71566D0B061}"/>
              </a:ext>
            </a:extLst>
          </p:cNvPr>
          <p:cNvSpPr/>
          <p:nvPr/>
        </p:nvSpPr>
        <p:spPr>
          <a:xfrm>
            <a:off x="5955851" y="2305774"/>
            <a:ext cx="385948" cy="2612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F88DC7-5E61-4CC8-9F0F-0679CFA9E60E}"/>
              </a:ext>
            </a:extLst>
          </p:cNvPr>
          <p:cNvSpPr/>
          <p:nvPr/>
        </p:nvSpPr>
        <p:spPr>
          <a:xfrm>
            <a:off x="5955851" y="2647447"/>
            <a:ext cx="385948" cy="2612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1064D2-7790-42E4-9DB4-DD26F42FD06D}"/>
              </a:ext>
            </a:extLst>
          </p:cNvPr>
          <p:cNvSpPr/>
          <p:nvPr/>
        </p:nvSpPr>
        <p:spPr>
          <a:xfrm>
            <a:off x="5955851" y="1964101"/>
            <a:ext cx="385948" cy="2612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355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2A7B-4714-413A-AE53-039B7DB7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CoinShuffle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CD2E95B0-5F78-4702-9194-290A818EF410}"/>
              </a:ext>
            </a:extLst>
          </p:cNvPr>
          <p:cNvSpPr/>
          <p:nvPr/>
        </p:nvSpPr>
        <p:spPr>
          <a:xfrm>
            <a:off x="1648691" y="3871355"/>
            <a:ext cx="682830" cy="684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6B954ACB-A8AA-452E-BB69-48DF478BD3C0}"/>
              </a:ext>
            </a:extLst>
          </p:cNvPr>
          <p:cNvSpPr/>
          <p:nvPr/>
        </p:nvSpPr>
        <p:spPr>
          <a:xfrm>
            <a:off x="2500250" y="3871352"/>
            <a:ext cx="682830" cy="6840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D7D26FD2-3B27-4DC7-A522-D226A3A06949}"/>
              </a:ext>
            </a:extLst>
          </p:cNvPr>
          <p:cNvSpPr/>
          <p:nvPr/>
        </p:nvSpPr>
        <p:spPr>
          <a:xfrm>
            <a:off x="3350818" y="3310132"/>
            <a:ext cx="682830" cy="6840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6C874FF-5129-4B9F-B9D8-EE4EAD992701}"/>
              </a:ext>
            </a:extLst>
          </p:cNvPr>
          <p:cNvSpPr/>
          <p:nvPr/>
        </p:nvSpPr>
        <p:spPr>
          <a:xfrm>
            <a:off x="4180114" y="3871354"/>
            <a:ext cx="682830" cy="68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0B5E934F-04C8-4469-9AE2-4DD7813B7C7D}"/>
              </a:ext>
            </a:extLst>
          </p:cNvPr>
          <p:cNvSpPr/>
          <p:nvPr/>
        </p:nvSpPr>
        <p:spPr>
          <a:xfrm>
            <a:off x="5007057" y="3871352"/>
            <a:ext cx="682830" cy="68400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186A31EA-B31F-43A7-AA14-B85A361D8AC7}"/>
              </a:ext>
            </a:extLst>
          </p:cNvPr>
          <p:cNvSpPr/>
          <p:nvPr/>
        </p:nvSpPr>
        <p:spPr>
          <a:xfrm>
            <a:off x="5819285" y="3905970"/>
            <a:ext cx="682830" cy="6840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D76FBD-C375-4ED9-AE1D-4658437F03C3}"/>
              </a:ext>
            </a:extLst>
          </p:cNvPr>
          <p:cNvSpPr/>
          <p:nvPr/>
        </p:nvSpPr>
        <p:spPr>
          <a:xfrm>
            <a:off x="5955851" y="2978810"/>
            <a:ext cx="385948" cy="2612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861C9A-155D-444D-8D3B-36E9181F4334}"/>
              </a:ext>
            </a:extLst>
          </p:cNvPr>
          <p:cNvSpPr/>
          <p:nvPr/>
        </p:nvSpPr>
        <p:spPr>
          <a:xfrm>
            <a:off x="5955851" y="3310132"/>
            <a:ext cx="385948" cy="2612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A5A15B8-A842-4E22-8B7C-CAFC2E78B348}"/>
              </a:ext>
            </a:extLst>
          </p:cNvPr>
          <p:cNvSpPr/>
          <p:nvPr/>
        </p:nvSpPr>
        <p:spPr>
          <a:xfrm>
            <a:off x="5955851" y="1632738"/>
            <a:ext cx="385948" cy="2612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12AB8F-038C-45AC-BF28-D71566D0B061}"/>
              </a:ext>
            </a:extLst>
          </p:cNvPr>
          <p:cNvSpPr/>
          <p:nvPr/>
        </p:nvSpPr>
        <p:spPr>
          <a:xfrm>
            <a:off x="5955851" y="2305774"/>
            <a:ext cx="385948" cy="2612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F88DC7-5E61-4CC8-9F0F-0679CFA9E60E}"/>
              </a:ext>
            </a:extLst>
          </p:cNvPr>
          <p:cNvSpPr/>
          <p:nvPr/>
        </p:nvSpPr>
        <p:spPr>
          <a:xfrm>
            <a:off x="5955851" y="2647447"/>
            <a:ext cx="385948" cy="2612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1064D2-7790-42E4-9DB4-DD26F42FD06D}"/>
              </a:ext>
            </a:extLst>
          </p:cNvPr>
          <p:cNvSpPr/>
          <p:nvPr/>
        </p:nvSpPr>
        <p:spPr>
          <a:xfrm>
            <a:off x="5955851" y="1964101"/>
            <a:ext cx="385948" cy="2612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644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2A7B-4714-413A-AE53-039B7DB7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CoinShuffle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CD2E95B0-5F78-4702-9194-290A818EF410}"/>
              </a:ext>
            </a:extLst>
          </p:cNvPr>
          <p:cNvSpPr/>
          <p:nvPr/>
        </p:nvSpPr>
        <p:spPr>
          <a:xfrm>
            <a:off x="1636098" y="3376506"/>
            <a:ext cx="682830" cy="684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6B954ACB-A8AA-452E-BB69-48DF478BD3C0}"/>
              </a:ext>
            </a:extLst>
          </p:cNvPr>
          <p:cNvSpPr/>
          <p:nvPr/>
        </p:nvSpPr>
        <p:spPr>
          <a:xfrm>
            <a:off x="2500250" y="3871352"/>
            <a:ext cx="682830" cy="6840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D7D26FD2-3B27-4DC7-A522-D226A3A06949}"/>
              </a:ext>
            </a:extLst>
          </p:cNvPr>
          <p:cNvSpPr/>
          <p:nvPr/>
        </p:nvSpPr>
        <p:spPr>
          <a:xfrm>
            <a:off x="3360529" y="3871352"/>
            <a:ext cx="682830" cy="6840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6C874FF-5129-4B9F-B9D8-EE4EAD992701}"/>
              </a:ext>
            </a:extLst>
          </p:cNvPr>
          <p:cNvSpPr/>
          <p:nvPr/>
        </p:nvSpPr>
        <p:spPr>
          <a:xfrm>
            <a:off x="4180114" y="3871354"/>
            <a:ext cx="682830" cy="68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0B5E934F-04C8-4469-9AE2-4DD7813B7C7D}"/>
              </a:ext>
            </a:extLst>
          </p:cNvPr>
          <p:cNvSpPr/>
          <p:nvPr/>
        </p:nvSpPr>
        <p:spPr>
          <a:xfrm>
            <a:off x="5007057" y="3871352"/>
            <a:ext cx="682830" cy="68400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186A31EA-B31F-43A7-AA14-B85A361D8AC7}"/>
              </a:ext>
            </a:extLst>
          </p:cNvPr>
          <p:cNvSpPr/>
          <p:nvPr/>
        </p:nvSpPr>
        <p:spPr>
          <a:xfrm>
            <a:off x="5819285" y="3905970"/>
            <a:ext cx="682830" cy="6840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D76FBD-C375-4ED9-AE1D-4658437F03C3}"/>
              </a:ext>
            </a:extLst>
          </p:cNvPr>
          <p:cNvSpPr/>
          <p:nvPr/>
        </p:nvSpPr>
        <p:spPr>
          <a:xfrm>
            <a:off x="5955851" y="2978810"/>
            <a:ext cx="385948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861C9A-155D-444D-8D3B-36E9181F4334}"/>
              </a:ext>
            </a:extLst>
          </p:cNvPr>
          <p:cNvSpPr/>
          <p:nvPr/>
        </p:nvSpPr>
        <p:spPr>
          <a:xfrm>
            <a:off x="5955851" y="3310132"/>
            <a:ext cx="385948" cy="2612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A5A15B8-A842-4E22-8B7C-CAFC2E78B348}"/>
              </a:ext>
            </a:extLst>
          </p:cNvPr>
          <p:cNvSpPr/>
          <p:nvPr/>
        </p:nvSpPr>
        <p:spPr>
          <a:xfrm>
            <a:off x="5955851" y="1632738"/>
            <a:ext cx="385948" cy="2612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12AB8F-038C-45AC-BF28-D71566D0B061}"/>
              </a:ext>
            </a:extLst>
          </p:cNvPr>
          <p:cNvSpPr/>
          <p:nvPr/>
        </p:nvSpPr>
        <p:spPr>
          <a:xfrm>
            <a:off x="5955851" y="2305774"/>
            <a:ext cx="385948" cy="2612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F88DC7-5E61-4CC8-9F0F-0679CFA9E60E}"/>
              </a:ext>
            </a:extLst>
          </p:cNvPr>
          <p:cNvSpPr/>
          <p:nvPr/>
        </p:nvSpPr>
        <p:spPr>
          <a:xfrm>
            <a:off x="5955851" y="2647447"/>
            <a:ext cx="385948" cy="2612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1064D2-7790-42E4-9DB4-DD26F42FD06D}"/>
              </a:ext>
            </a:extLst>
          </p:cNvPr>
          <p:cNvSpPr/>
          <p:nvPr/>
        </p:nvSpPr>
        <p:spPr>
          <a:xfrm>
            <a:off x="5955851" y="1964101"/>
            <a:ext cx="385948" cy="2612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4313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2A7B-4714-413A-AE53-039B7DB7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CoinShuffle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0BCD9-CECF-4F0A-95F3-9E9516741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6" y="1504833"/>
            <a:ext cx="5528592" cy="384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07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2A7B-4714-413A-AE53-039B7DB7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CoinShuffle -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D3CB8-360B-4D15-9FA3-785ECEE0C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37" y="1595424"/>
            <a:ext cx="8729726" cy="36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74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2A7B-4714-413A-AE53-039B7DB7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Dissent -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7677A-3164-459B-9479-F645D39D2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926" y="1328402"/>
            <a:ext cx="7943908" cy="48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57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2A7B-4714-413A-AE53-039B7DB7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CoinShuffle - 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465025-5A2C-435F-9469-CD8C193D8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49998"/>
            <a:ext cx="8946541" cy="4195481"/>
          </a:xfrm>
        </p:spPr>
        <p:txBody>
          <a:bodyPr/>
          <a:lstStyle/>
          <a:p>
            <a:r>
              <a:rPr lang="en-CA" dirty="0"/>
              <a:t>Rather than have a Secure Multi-Party Computation with a coordinator, CoinShuffle aims to solve the problem of constructing a CoinJoin with just the participants themselves.</a:t>
            </a:r>
          </a:p>
          <a:p>
            <a:r>
              <a:rPr lang="en-CA" dirty="0"/>
              <a:t>Using the Dissent messaging protocol, CoinShuffle participants shuffle their anonymous outputs until all outputs are made available to all participants, without a link from any participant to an output.</a:t>
            </a:r>
          </a:p>
          <a:p>
            <a:r>
              <a:rPr lang="en-CA" dirty="0"/>
              <a:t>Biggest drawback is the time cost as number of participants grow</a:t>
            </a:r>
          </a:p>
          <a:p>
            <a:r>
              <a:rPr lang="en-CA" dirty="0"/>
              <a:t>Biggest advantage is that there is no coordinator to DOS</a:t>
            </a:r>
          </a:p>
        </p:txBody>
      </p:sp>
    </p:spTree>
    <p:extLst>
      <p:ext uri="{BB962C8B-B14F-4D97-AF65-F5344CB8AC3E}">
        <p14:creationId xmlns:p14="http://schemas.microsoft.com/office/powerpoint/2010/main" val="2722013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2A7B-4714-413A-AE53-039B7DB7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CoinShuffle - Discussion</a:t>
            </a:r>
          </a:p>
        </p:txBody>
      </p:sp>
    </p:spTree>
    <p:extLst>
      <p:ext uri="{BB962C8B-B14F-4D97-AF65-F5344CB8AC3E}">
        <p14:creationId xmlns:p14="http://schemas.microsoft.com/office/powerpoint/2010/main" val="138534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18E7-32DD-4585-BDD3-1A038FAD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Last week – SNICKER </a:t>
            </a:r>
            <a:r>
              <a:rPr lang="en-CA" dirty="0" err="1"/>
              <a:t>Coinjoin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B5F1C-1AE2-4E18-A784-13C69FE1A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/>
              <a:t>Summary of SNICKER CoinJoin idea:</a:t>
            </a:r>
          </a:p>
          <a:p>
            <a:pPr marL="0" indent="0">
              <a:buNone/>
            </a:pPr>
            <a:r>
              <a:rPr lang="en-CA" sz="2800" b="1" u="sng" dirty="0"/>
              <a:t>Non-interactive CoinJoins </a:t>
            </a:r>
            <a:r>
              <a:rPr lang="en-CA" sz="2800" dirty="0"/>
              <a:t>are possible between two participants if the </a:t>
            </a:r>
            <a:r>
              <a:rPr lang="en-CA" sz="2800" b="1" u="sng" dirty="0"/>
              <a:t>proposer assumes likely UTXOs</a:t>
            </a:r>
            <a:r>
              <a:rPr lang="en-CA" sz="2800" dirty="0"/>
              <a:t> and tweaks a revealed public key with a Diffie-Hellman shared secret. PSBT of this form can be broadcast to a public forum and then signed when possible by the other party.</a:t>
            </a:r>
          </a:p>
        </p:txBody>
      </p:sp>
    </p:spTree>
    <p:extLst>
      <p:ext uri="{BB962C8B-B14F-4D97-AF65-F5344CB8AC3E}">
        <p14:creationId xmlns:p14="http://schemas.microsoft.com/office/powerpoint/2010/main" val="376140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4038-B483-4941-B937-2D6C74E2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Wasabi Research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68C6-D15E-456C-98F3-FEEB8754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January 6</a:t>
            </a:r>
            <a:r>
              <a:rPr lang="en-CA" sz="2800" baseline="30000" dirty="0"/>
              <a:t>th</a:t>
            </a:r>
            <a:r>
              <a:rPr lang="en-CA" sz="2800" dirty="0"/>
              <a:t>, 2020 – Knapsack CoinJoin</a:t>
            </a:r>
          </a:p>
          <a:p>
            <a:r>
              <a:rPr lang="en-CA" sz="2800" dirty="0"/>
              <a:t>January 13</a:t>
            </a:r>
            <a:r>
              <a:rPr lang="en-CA" sz="2800" baseline="30000" dirty="0"/>
              <a:t>th</a:t>
            </a:r>
            <a:r>
              <a:rPr lang="en-CA" sz="2800" dirty="0"/>
              <a:t>, 2020 – SNICKER</a:t>
            </a:r>
          </a:p>
          <a:p>
            <a:r>
              <a:rPr lang="en-CA" sz="2800" dirty="0"/>
              <a:t>January 20</a:t>
            </a:r>
            <a:r>
              <a:rPr lang="en-CA" sz="2800" baseline="30000" dirty="0"/>
              <a:t>th</a:t>
            </a:r>
            <a:r>
              <a:rPr lang="en-CA" sz="2800" dirty="0"/>
              <a:t>, 2020 – CoinShuffle</a:t>
            </a:r>
          </a:p>
          <a:p>
            <a:r>
              <a:rPr lang="en-CA" sz="2800" dirty="0"/>
              <a:t>January 27</a:t>
            </a:r>
            <a:r>
              <a:rPr lang="en-CA" sz="2800" baseline="30000" dirty="0"/>
              <a:t>th</a:t>
            </a:r>
            <a:r>
              <a:rPr lang="en-CA" sz="2800" dirty="0"/>
              <a:t>, 2020 – TBD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DA084-36E7-4070-8DF8-A7095D963733}"/>
              </a:ext>
            </a:extLst>
          </p:cNvPr>
          <p:cNvSpPr txBox="1"/>
          <p:nvPr/>
        </p:nvSpPr>
        <p:spPr>
          <a:xfrm>
            <a:off x="1614600" y="4127139"/>
            <a:ext cx="792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hlinkClick r:id="rId2"/>
              </a:rPr>
              <a:t>https://github.com/zkSNACKs/WasabiResearchClub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5496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0E21-2991-4823-806B-8186799D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with current CoinJoins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57444-C8B3-4F82-893D-87121A08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Interactive (requires a server)</a:t>
            </a:r>
          </a:p>
          <a:p>
            <a:pPr lvl="1"/>
            <a:r>
              <a:rPr lang="en-CA" sz="3000" dirty="0"/>
              <a:t>Could reduce the privacy of users</a:t>
            </a:r>
          </a:p>
          <a:p>
            <a:pPr lvl="1"/>
            <a:r>
              <a:rPr lang="en-CA" sz="3000" dirty="0"/>
              <a:t>Difficult to coordinate many participants</a:t>
            </a:r>
          </a:p>
          <a:p>
            <a:pPr lvl="1"/>
            <a:r>
              <a:rPr lang="en-CA" sz="3000" dirty="0"/>
              <a:t>Fragile to attack (central point of failure)</a:t>
            </a:r>
          </a:p>
          <a:p>
            <a:pPr lvl="1"/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399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0E21-2991-4823-806B-8186799D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Could a CoinJoin be done </a:t>
            </a:r>
            <a:r>
              <a:rPr lang="en-CA" i="1" dirty="0"/>
              <a:t>without</a:t>
            </a:r>
            <a:r>
              <a:rPr lang="en-CA" dirty="0"/>
              <a:t> a central Coordinator?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4C8A2F7-CDC0-43F1-A7E5-A8DCBC583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234" y="1404645"/>
            <a:ext cx="4220776" cy="500063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CA56B8-5BC7-4F67-A118-42036F904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CA" sz="2800" dirty="0"/>
              <a:t>What requires coordination?</a:t>
            </a:r>
          </a:p>
          <a:p>
            <a:pPr lvl="1"/>
            <a:r>
              <a:rPr lang="en-CA" sz="2800" dirty="0"/>
              <a:t>Inputs</a:t>
            </a:r>
          </a:p>
          <a:p>
            <a:pPr lvl="1"/>
            <a:r>
              <a:rPr lang="en-CA" sz="2800" dirty="0"/>
              <a:t>Outputs*</a:t>
            </a:r>
          </a:p>
          <a:p>
            <a:pPr lvl="1"/>
            <a:r>
              <a:rPr lang="en-CA" sz="2800" dirty="0"/>
              <a:t>Signatures</a:t>
            </a:r>
          </a:p>
          <a:p>
            <a:pPr lvl="1"/>
            <a:endParaRPr lang="en-CA" sz="2800" dirty="0"/>
          </a:p>
          <a:p>
            <a:pPr lvl="1"/>
            <a:r>
              <a:rPr lang="en-CA" sz="2800" dirty="0"/>
              <a:t>*Output must be anonymous!</a:t>
            </a:r>
          </a:p>
          <a:p>
            <a:pPr marL="457200" lvl="1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91753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2A7B-4714-413A-AE53-039B7DB7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of Wasabi Coordinator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FAAD-C062-4232-946B-576AEBFAD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Step 1 – Register Inputs, change outputs and blinded output</a:t>
            </a:r>
          </a:p>
          <a:p>
            <a:r>
              <a:rPr lang="en-CA" dirty="0"/>
              <a:t>Step 2 – Server accepts and returns blind signed output</a:t>
            </a:r>
          </a:p>
          <a:p>
            <a:r>
              <a:rPr lang="en-CA" dirty="0"/>
              <a:t>Step 3 – Connection confirmed at time of CoinJoin</a:t>
            </a:r>
          </a:p>
          <a:p>
            <a:r>
              <a:rPr lang="en-CA" dirty="0"/>
              <a:t>Step 4 – Outputs are unblinded and posted to the Server</a:t>
            </a:r>
          </a:p>
          <a:p>
            <a:r>
              <a:rPr lang="en-CA" dirty="0"/>
              <a:t>Step 5 – CoinJoin Transaction is constructed and given to participants</a:t>
            </a:r>
          </a:p>
          <a:p>
            <a:r>
              <a:rPr lang="en-CA" dirty="0"/>
              <a:t>Step 6 – Signed by all participants and returned to server</a:t>
            </a:r>
          </a:p>
          <a:p>
            <a:r>
              <a:rPr lang="en-CA" dirty="0"/>
              <a:t>Step 7 – Signatures are collected and a signed CJ transaction is broadcast</a:t>
            </a:r>
          </a:p>
        </p:txBody>
      </p:sp>
    </p:spTree>
    <p:extLst>
      <p:ext uri="{BB962C8B-B14F-4D97-AF65-F5344CB8AC3E}">
        <p14:creationId xmlns:p14="http://schemas.microsoft.com/office/powerpoint/2010/main" val="169972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2A7B-4714-413A-AE53-039B7DB7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CoinShuffle – Wasabi without the coordinator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FAAD-C062-4232-946B-576AEBFAD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Using DISSENT protocol for communicating anonymous outputs by participants. </a:t>
            </a:r>
          </a:p>
        </p:txBody>
      </p:sp>
    </p:spTree>
    <p:extLst>
      <p:ext uri="{BB962C8B-B14F-4D97-AF65-F5344CB8AC3E}">
        <p14:creationId xmlns:p14="http://schemas.microsoft.com/office/powerpoint/2010/main" val="398727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2A7B-4714-413A-AE53-039B7DB7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CoinShuffle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CD2E95B0-5F78-4702-9194-290A818EF410}"/>
              </a:ext>
            </a:extLst>
          </p:cNvPr>
          <p:cNvSpPr/>
          <p:nvPr/>
        </p:nvSpPr>
        <p:spPr>
          <a:xfrm>
            <a:off x="2921331" y="3871355"/>
            <a:ext cx="682830" cy="684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6B954ACB-A8AA-452E-BB69-48DF478BD3C0}"/>
              </a:ext>
            </a:extLst>
          </p:cNvPr>
          <p:cNvSpPr/>
          <p:nvPr/>
        </p:nvSpPr>
        <p:spPr>
          <a:xfrm>
            <a:off x="3750625" y="3871355"/>
            <a:ext cx="682830" cy="6840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D7D26FD2-3B27-4DC7-A522-D226A3A06949}"/>
              </a:ext>
            </a:extLst>
          </p:cNvPr>
          <p:cNvSpPr/>
          <p:nvPr/>
        </p:nvSpPr>
        <p:spPr>
          <a:xfrm>
            <a:off x="4579919" y="3871355"/>
            <a:ext cx="682830" cy="6840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6C874FF-5129-4B9F-B9D8-EE4EAD992701}"/>
              </a:ext>
            </a:extLst>
          </p:cNvPr>
          <p:cNvSpPr/>
          <p:nvPr/>
        </p:nvSpPr>
        <p:spPr>
          <a:xfrm>
            <a:off x="5409213" y="3871355"/>
            <a:ext cx="682830" cy="68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0B5E934F-04C8-4469-9AE2-4DD7813B7C7D}"/>
              </a:ext>
            </a:extLst>
          </p:cNvPr>
          <p:cNvSpPr/>
          <p:nvPr/>
        </p:nvSpPr>
        <p:spPr>
          <a:xfrm>
            <a:off x="6238507" y="3871355"/>
            <a:ext cx="682830" cy="68400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186A31EA-B31F-43A7-AA14-B85A361D8AC7}"/>
              </a:ext>
            </a:extLst>
          </p:cNvPr>
          <p:cNvSpPr/>
          <p:nvPr/>
        </p:nvSpPr>
        <p:spPr>
          <a:xfrm>
            <a:off x="7067801" y="3871355"/>
            <a:ext cx="682830" cy="6840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D76FBD-C375-4ED9-AE1D-4658437F03C3}"/>
              </a:ext>
            </a:extLst>
          </p:cNvPr>
          <p:cNvSpPr/>
          <p:nvPr/>
        </p:nvSpPr>
        <p:spPr>
          <a:xfrm>
            <a:off x="3069772" y="3369623"/>
            <a:ext cx="385948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AB649C-4992-4F61-B266-502583C1CB93}"/>
              </a:ext>
            </a:extLst>
          </p:cNvPr>
          <p:cNvSpPr/>
          <p:nvPr/>
        </p:nvSpPr>
        <p:spPr>
          <a:xfrm>
            <a:off x="3899066" y="3366654"/>
            <a:ext cx="385948" cy="2612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12AB8F-038C-45AC-BF28-D71566D0B061}"/>
              </a:ext>
            </a:extLst>
          </p:cNvPr>
          <p:cNvSpPr/>
          <p:nvPr/>
        </p:nvSpPr>
        <p:spPr>
          <a:xfrm>
            <a:off x="4728360" y="3366653"/>
            <a:ext cx="385948" cy="2612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F88DC7-5E61-4CC8-9F0F-0679CFA9E60E}"/>
              </a:ext>
            </a:extLst>
          </p:cNvPr>
          <p:cNvSpPr/>
          <p:nvPr/>
        </p:nvSpPr>
        <p:spPr>
          <a:xfrm>
            <a:off x="5557654" y="3366652"/>
            <a:ext cx="385948" cy="2612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82F893-845E-4F46-8745-F01B9C26EF18}"/>
              </a:ext>
            </a:extLst>
          </p:cNvPr>
          <p:cNvSpPr/>
          <p:nvPr/>
        </p:nvSpPr>
        <p:spPr>
          <a:xfrm>
            <a:off x="6386948" y="3366651"/>
            <a:ext cx="385948" cy="2612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861C9A-155D-444D-8D3B-36E9181F4334}"/>
              </a:ext>
            </a:extLst>
          </p:cNvPr>
          <p:cNvSpPr/>
          <p:nvPr/>
        </p:nvSpPr>
        <p:spPr>
          <a:xfrm>
            <a:off x="7216242" y="3366651"/>
            <a:ext cx="385948" cy="2612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490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295</TotalTime>
  <Words>390</Words>
  <Application>Microsoft Office PowerPoint</Application>
  <PresentationFormat>Widescreen</PresentationFormat>
  <Paragraphs>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</vt:lpstr>
      <vt:lpstr>CoinShuffle</vt:lpstr>
      <vt:lpstr>CoinShuffle (2014) Ruffing, Moreno-Sanchez and Kate</vt:lpstr>
      <vt:lpstr>Last week – SNICKER Coinjoin</vt:lpstr>
      <vt:lpstr>Wasabi Research Club</vt:lpstr>
      <vt:lpstr>Problem with current CoinJoins</vt:lpstr>
      <vt:lpstr>Could a CoinJoin be done without a central Coordinator?</vt:lpstr>
      <vt:lpstr>Review of Wasabi Coordinator</vt:lpstr>
      <vt:lpstr>CoinShuffle – Wasabi without the coordinator</vt:lpstr>
      <vt:lpstr>CoinShuffle</vt:lpstr>
      <vt:lpstr>CoinShuffle</vt:lpstr>
      <vt:lpstr>CoinShuffle</vt:lpstr>
      <vt:lpstr>CoinShuffle</vt:lpstr>
      <vt:lpstr>CoinShuffle</vt:lpstr>
      <vt:lpstr>CoinShuffle</vt:lpstr>
      <vt:lpstr>CoinShuffle</vt:lpstr>
      <vt:lpstr>CoinShuffle</vt:lpstr>
      <vt:lpstr>CoinShuffle</vt:lpstr>
      <vt:lpstr>CoinShuffle</vt:lpstr>
      <vt:lpstr>CoinShuffle</vt:lpstr>
      <vt:lpstr>CoinShuffle</vt:lpstr>
      <vt:lpstr>CoinShuffle</vt:lpstr>
      <vt:lpstr>CoinShuffle</vt:lpstr>
      <vt:lpstr>CoinShuffle</vt:lpstr>
      <vt:lpstr>CoinShuffle - Performance</vt:lpstr>
      <vt:lpstr>Dissent - Performance</vt:lpstr>
      <vt:lpstr>CoinShuffle - Summary</vt:lpstr>
      <vt:lpstr>CoinShuffle -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CoinShuffle</dc:title>
  <dc:creator>Aviv Milner</dc:creator>
  <cp:lastModifiedBy>Aviv Milner</cp:lastModifiedBy>
  <cp:revision>14</cp:revision>
  <dcterms:created xsi:type="dcterms:W3CDTF">2020-01-20T16:57:18Z</dcterms:created>
  <dcterms:modified xsi:type="dcterms:W3CDTF">2020-01-20T21:53:48Z</dcterms:modified>
</cp:coreProperties>
</file>