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9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2" autoAdjust="0"/>
    <p:restoredTop sz="94857"/>
  </p:normalViewPr>
  <p:slideViewPr>
    <p:cSldViewPr snapToGrid="0">
      <p:cViewPr>
        <p:scale>
          <a:sx n="102" d="100"/>
          <a:sy n="102" d="100"/>
        </p:scale>
        <p:origin x="2168" y="1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98B97-2289-DE40-A782-C3818AC52623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A0F59-5036-A543-92DB-95ECE3F4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A0F59-5036-A543-92DB-95ECE3F494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A0F59-5036-A543-92DB-95ECE3F494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rashreportsoutsideCitylimits/CrashIncidentsReportedOutsideCityLimi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504B90C-2620-4C50-971C-0E4E8FB55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Crash reports outside</a:t>
            </a:r>
            <a:r>
              <a:rPr lang="en-US" dirty="0">
                <a:hlinkClick r:id="rId2"/>
              </a:rPr>
              <a:t>/inside </a:t>
            </a:r>
            <a:r>
              <a:rPr lang="en-us" dirty="0">
                <a:hlinkClick r:id="rId2"/>
              </a:rPr>
              <a:t> City limits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C1C66C4-4F76-472C-AFCF-A959E9A01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DE88980-D3C6-903F-8146-C21AC8171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24" y="188494"/>
            <a:ext cx="9933839" cy="653149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4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rash Incidents Reported Outside City Limits">
            <a:extLst>
              <a:ext uri="{FF2B5EF4-FFF2-40B4-BE49-F238E27FC236}">
                <a16:creationId xmlns:a16="http://schemas.microsoft.com/office/drawing/2014/main" id="{C1E5AF19-8A9C-4D87-992C-D1888CD03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833437"/>
            <a:ext cx="8867775" cy="5191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3B4B0E-4EA6-CFF8-E071-26DDFD27E65C}"/>
              </a:ext>
            </a:extLst>
          </p:cNvPr>
          <p:cNvSpPr txBox="1"/>
          <p:nvPr/>
        </p:nvSpPr>
        <p:spPr>
          <a:xfrm>
            <a:off x="9272585" y="5176478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June has the highest number of crashes not reported outside of city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312C9-F24B-4BF8-403C-2364C2BEE3F3}"/>
              </a:ext>
            </a:extLst>
          </p:cNvPr>
          <p:cNvSpPr txBox="1"/>
          <p:nvPr/>
        </p:nvSpPr>
        <p:spPr>
          <a:xfrm>
            <a:off x="9272586" y="1927263"/>
            <a:ext cx="2514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more crashes not reported than reported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B4144-4DD4-4F93-76B9-A75A2BF9D203}"/>
              </a:ext>
            </a:extLst>
          </p:cNvPr>
          <p:cNvSpPr txBox="1"/>
          <p:nvPr/>
        </p:nvSpPr>
        <p:spPr>
          <a:xfrm>
            <a:off x="9272585" y="3031982"/>
            <a:ext cx="25146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Maybe due to minor accidents that can be resolved amongst themselves or Accidents resulting in missing person and vehicles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4BF62FAA-A877-DAAA-F4EE-FF2F8E0AE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53409-ACE7-7AD4-2C97-4A2C7F3A24C6}"/>
              </a:ext>
            </a:extLst>
          </p:cNvPr>
          <p:cNvSpPr txBox="1"/>
          <p:nvPr/>
        </p:nvSpPr>
        <p:spPr>
          <a:xfrm>
            <a:off x="371474" y="1441489"/>
            <a:ext cx="2514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not reported crashes is significant to how many  are reported on our streets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B74D4-982D-6930-5231-961415C9A955}"/>
              </a:ext>
            </a:extLst>
          </p:cNvPr>
          <p:cNvSpPr txBox="1"/>
          <p:nvPr/>
        </p:nvSpPr>
        <p:spPr>
          <a:xfrm>
            <a:off x="371474" y="3015854"/>
            <a:ext cx="2514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 cautious around main street. May need to come up a different way to direct traffic </a:t>
            </a:r>
          </a:p>
        </p:txBody>
      </p:sp>
    </p:spTree>
    <p:extLst>
      <p:ext uri="{BB962C8B-B14F-4D97-AF65-F5344CB8AC3E}">
        <p14:creationId xmlns:p14="http://schemas.microsoft.com/office/powerpoint/2010/main" val="332411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C2DAC00D-8890-16A6-87AF-FB9553F27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9F5F5-E6BD-1062-3876-F5BE9EBC770C}"/>
              </a:ext>
            </a:extLst>
          </p:cNvPr>
          <p:cNvSpPr txBox="1"/>
          <p:nvPr/>
        </p:nvSpPr>
        <p:spPr>
          <a:xfrm>
            <a:off x="3050381" y="3244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A683B-5081-D6E3-F245-8E113B22CDC5}"/>
              </a:ext>
            </a:extLst>
          </p:cNvPr>
          <p:cNvSpPr txBox="1"/>
          <p:nvPr/>
        </p:nvSpPr>
        <p:spPr>
          <a:xfrm>
            <a:off x="10229851" y="1582341"/>
            <a:ext cx="15716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at least 1 in 5 deaths  from car accidents in these investigated areas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EE82C-5258-8A3E-D56F-8F05A368DF48}"/>
              </a:ext>
            </a:extLst>
          </p:cNvPr>
          <p:cNvSpPr txBox="1"/>
          <p:nvPr/>
        </p:nvSpPr>
        <p:spPr>
          <a:xfrm>
            <a:off x="10229851" y="3806457"/>
            <a:ext cx="16954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Think of each as area number as zones</a:t>
            </a:r>
          </a:p>
        </p:txBody>
      </p:sp>
    </p:spTree>
    <p:extLst>
      <p:ext uri="{BB962C8B-B14F-4D97-AF65-F5344CB8AC3E}">
        <p14:creationId xmlns:p14="http://schemas.microsoft.com/office/powerpoint/2010/main" val="16774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AB51281-7498-DEDC-F582-8209EC55F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67" y="45305"/>
            <a:ext cx="6513613" cy="67673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0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B6DD4-484B-2A01-0C13-619AD4E2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D648A2-FE9C-10ED-5DDE-29FCDDD6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Fridays being the most time people are ready to mingle makes it the number 1 day that most get into the most traffic</a:t>
            </a:r>
          </a:p>
          <a:p>
            <a:r>
              <a:rPr lang="en-US" sz="2000" dirty="0"/>
              <a:t>Everyone is trying to go out of town, party, and getting off work to enjoy the weekend</a:t>
            </a:r>
          </a:p>
          <a:p>
            <a:endParaRPr lang="en-US" sz="2000" dirty="0"/>
          </a:p>
          <a:p>
            <a:r>
              <a:rPr lang="en-US" sz="2000" dirty="0"/>
              <a:t>Tuesday being second busiest day of the week.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D426074-888D-6939-55B7-8D74B8B6D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65" y="45120"/>
            <a:ext cx="6161147" cy="67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155</Words>
  <Application>Microsoft Macintosh PowerPoint</Application>
  <PresentationFormat>Widescreen</PresentationFormat>
  <Paragraphs>14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Crash reports outside/inside  City limits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reports outside City limits</dc:title>
  <dc:creator/>
  <cp:lastModifiedBy>Gray, Kori O</cp:lastModifiedBy>
  <cp:revision>3</cp:revision>
  <dcterms:created xsi:type="dcterms:W3CDTF">2022-10-24T13:23:00Z</dcterms:created>
  <dcterms:modified xsi:type="dcterms:W3CDTF">2022-11-12T17:04:15Z</dcterms:modified>
</cp:coreProperties>
</file>