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2" r:id="rId3"/>
    <p:sldId id="258" r:id="rId4"/>
    <p:sldId id="257" r:id="rId5"/>
    <p:sldId id="259" r:id="rId6"/>
    <p:sldId id="261" r:id="rId7"/>
    <p:sldId id="264" r:id="rId8"/>
    <p:sldId id="263" r:id="rId9"/>
    <p:sldId id="265" r:id="rId10"/>
    <p:sldId id="271" r:id="rId11"/>
    <p:sldId id="272" r:id="rId13"/>
    <p:sldId id="273" r:id="rId14"/>
    <p:sldId id="274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5" name="Slide Image Placeholder 26624"/>
          <p:cNvSpPr txBox="1"/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6" name="Text Placeholder 26625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49" name="Slide Image Placeholder 27648"/>
          <p:cNvSpPr txBox="1"/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0" name="Text Placeholder 27649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3" name="Slide Image Placeholder 28672"/>
          <p:cNvSpPr txBox="1"/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4" name="Text Placeholder 28673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7" name="Slide Image Placeholder 29696"/>
          <p:cNvSpPr txBox="1"/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698" name="Text Placeholder 29697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</a:p>
        </p:txBody>
      </p:sp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0" eaLnBrk="1">
              <a:lnSpc>
                <a:spcPct val="95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4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400" dirty="0" err="1">
              <a:solidFill>
                <a:srgbClr val="000000"/>
              </a:solidFill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Presentation on String Programs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3775"/>
          </a:xfrm>
        </p:spPr>
        <p:txBody>
          <a:bodyPr/>
          <a:p>
            <a:r>
              <a:rPr lang="en-IN" altLang="en-US"/>
              <a:t>Search a word in String</a:t>
            </a:r>
            <a:endParaRPr lang="en-IN" altLang="en-US"/>
          </a:p>
          <a:p>
            <a:r>
              <a:rPr lang="en-IN" altLang="en-US"/>
              <a:t>Reverse the String without using Reverse function</a:t>
            </a:r>
            <a:endParaRPr lang="en-IN" altLang="en-US"/>
          </a:p>
          <a:p>
            <a:r>
              <a:rPr lang="en-IN" altLang="en-US"/>
              <a:t>Find the frequency of each letter/ alphabet on a String</a:t>
            </a:r>
            <a:endParaRPr lang="en-IN" altLang="en-US"/>
          </a:p>
          <a:p>
            <a:r>
              <a:rPr lang="en-IN" altLang="en-US"/>
              <a:t>Puzzles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118600" y="4552950"/>
            <a:ext cx="281305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Submitted by:</a:t>
            </a:r>
            <a:endParaRPr lang="en-IN" altLang="en-US" sz="2400"/>
          </a:p>
          <a:p>
            <a:r>
              <a:rPr lang="en-IN" altLang="en-US" sz="2400"/>
              <a:t>Savita Singla</a:t>
            </a:r>
            <a:endParaRPr lang="en-IN" altLang="en-US" sz="2400"/>
          </a:p>
          <a:p>
            <a:r>
              <a:rPr lang="en-IN" altLang="en-US" sz="2400"/>
              <a:t>Reg-ID- 10468</a:t>
            </a:r>
            <a:endParaRPr lang="en-I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536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lIns="0" tIns="36288" rIns="0" bIns="0" anchor="ctr"/>
          <a:p>
            <a:pPr defTabSz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</a:pPr>
            <a:r>
              <a:rPr lang="en-US" altLang="x-none" dirty="0" err="1"/>
              <a:t>The Answer  is 7.</a:t>
            </a:r>
            <a:endParaRPr lang="en-US" altLang="x-none" dirty="0" err="1"/>
          </a:p>
        </p:txBody>
      </p:sp>
      <p:pic>
        <p:nvPicPr>
          <p:cNvPr id="15362" name="Picture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963" y="1690688"/>
            <a:ext cx="4297362" cy="3795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15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5" y="1506538"/>
            <a:ext cx="5554663" cy="3522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163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51000" y="922338"/>
            <a:ext cx="5851525" cy="4268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7408"/>
          <p:cNvSpPr>
            <a:spLocks noGrp="1"/>
          </p:cNvSpPr>
          <p:nvPr>
            <p:ph type="title"/>
          </p:nvPr>
        </p:nvSpPr>
        <p:spPr>
          <a:xfrm>
            <a:off x="3108325" y="809625"/>
            <a:ext cx="7680325" cy="5741988"/>
          </a:xfrm>
        </p:spPr>
        <p:txBody>
          <a:bodyPr wrap="square" lIns="0" tIns="177408" rIns="0" bIns="0" anchor="ctr"/>
          <a:p>
            <a:pPr defTabSz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altLang="x-none" sz="8800" dirty="0" err="1">
                <a:latin typeface="+mn-lt"/>
              </a:rPr>
              <a:t>Thank you</a:t>
            </a:r>
            <a:endParaRPr lang="en-US" altLang="x-none" sz="8800" dirty="0" err="1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p>
            <a:r>
              <a:rPr lang="en-US" b="1">
                <a:sym typeface="+mn-ea"/>
              </a:rPr>
              <a:t>Program to search a word in String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790"/>
            <a:ext cx="10515600" cy="53092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800"/>
              <a:t>import java.util.Scanner;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class ss2{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public static void main(String a[]){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String s1,s2,s3;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Scanner s=new Scanner(System.in);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System.out.println("Enter any string");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s1=s.nextLine();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System.out.println("Enter any word");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s2=s.nextLine();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if(s1.contains(s2))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System.out.println(" Word is present in string");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else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System.out.println(" Word is not present in string");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}}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Reverse the String without using the reverse function</a:t>
            </a:r>
            <a:endParaRPr 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59004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/>
              <a:t>import java.util.Scanner;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public class reverse</a:t>
            </a:r>
            <a:r>
              <a:rPr lang="en-IN" altLang="en-US" sz="2000"/>
              <a:t>{</a:t>
            </a:r>
            <a:endParaRPr lang="en-IN" altLang="en-US" sz="2000"/>
          </a:p>
          <a:p>
            <a:pPr marL="0" indent="0">
              <a:buNone/>
            </a:pPr>
            <a:r>
              <a:rPr lang="en-US" sz="2000"/>
              <a:t>public static void main(String a[]){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String s1,s2=" ";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Scanner s=new Scanner(System.in);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System.out.println("Enter any string");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s1=s.nextLine();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for (int i=s1.length()-1;i&gt;=0;i--)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s2=s2+s1.charAt(i);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System.out.println(" The reverse of string is " + s2);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330"/>
          </a:xfrm>
        </p:spPr>
        <p:txBody>
          <a:bodyPr>
            <a:normAutofit fontScale="90000"/>
          </a:bodyPr>
          <a:p>
            <a:r>
              <a:rPr lang="en-IN" altLang="en-US" b="1"/>
              <a:t>Program to find the frequency of each letter/ alphabet on a string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30"/>
            <a:ext cx="10515600" cy="53530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800"/>
              <a:t>import java.util.Scanner;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class frequency{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public static void main (String a[]){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String s1;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int count=0,i=0;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char s2;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boolean flag=true;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String s3="";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Scanner s=new Scanner(System.in);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System.out.println(" Enter any string");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s1=s.nextLine();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for(int k=0;k&lt;s1.length();k++)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{</a:t>
            </a:r>
            <a:endParaRPr lang="en-US" sz="1800"/>
          </a:p>
          <a:p>
            <a:pPr marL="0" indent="0">
              <a:buNone/>
            </a:pPr>
            <a:r>
              <a:rPr lang="en-IN" altLang="en-US" sz="1800"/>
              <a:t>	</a:t>
            </a:r>
            <a:r>
              <a:rPr lang="en-US" sz="1800"/>
              <a:t>for(int p=0;p&lt;s3.length();p++)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28065" y="598805"/>
            <a:ext cx="8754745" cy="585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>
                <a:sym typeface="+mn-ea"/>
              </a:rPr>
              <a:t>if(s3.charAt(p)==s1.charAt(k))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flag=false;</a:t>
            </a:r>
            <a:endParaRPr lang="en-US"/>
          </a:p>
          <a:p>
            <a:r>
              <a:rPr lang="en-US"/>
              <a:t>if(flag==true)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s2= s1.charAt(k);</a:t>
            </a:r>
            <a:endParaRPr lang="en-US"/>
          </a:p>
          <a:p>
            <a:r>
              <a:rPr lang="en-US"/>
              <a:t>  </a:t>
            </a:r>
            <a:r>
              <a:rPr lang="en-IN" altLang="en-US"/>
              <a:t>	f</a:t>
            </a:r>
            <a:r>
              <a:rPr lang="en-US"/>
              <a:t>or (int j=0;j&lt;s1.length();j++)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{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if(s2==s1.charAt(j))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{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count++;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}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}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System.out.println(" The" + s1.charAt(k)+ "letter/alphabet comes  "+ count +" </a:t>
            </a:r>
            <a:r>
              <a:rPr lang="en-IN" altLang="en-US"/>
              <a:t>	</a:t>
            </a:r>
            <a:r>
              <a:rPr lang="en-US"/>
              <a:t>times in string");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count=0;</a:t>
            </a:r>
            <a:endParaRPr lang="en-US"/>
          </a:p>
          <a:p>
            <a:r>
              <a:rPr lang="en-IN" altLang="en-US"/>
              <a:t>	</a:t>
            </a:r>
            <a:r>
              <a:rPr lang="en-US"/>
              <a:t>s3=s3+s1.charAt(k);	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flag=true;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930" y="2009140"/>
            <a:ext cx="4986020" cy="2515870"/>
          </a:xfrm>
        </p:spPr>
        <p:txBody>
          <a:bodyPr>
            <a:normAutofit/>
          </a:bodyPr>
          <a:p>
            <a:r>
              <a:rPr lang="en-IN" altLang="en-US" sz="8000" b="1"/>
              <a:t>Puzzles</a:t>
            </a:r>
            <a:endParaRPr lang="en-IN" altLang="en-US" sz="8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585" y="797560"/>
            <a:ext cx="5181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Puzzle 1:</a:t>
            </a:r>
            <a:endParaRPr lang="en-IN" altLang="en-US"/>
          </a:p>
          <a:p>
            <a:pPr marL="0" indent="0">
              <a:buNone/>
            </a:pPr>
            <a:endParaRPr lang="en-US"/>
          </a:p>
          <a:p>
            <a:pPr marL="0" indent="0" algn="just">
              <a:buNone/>
            </a:pPr>
            <a:r>
              <a:rPr lang="en-US"/>
              <a:t>You have 3 bags with you – one with </a:t>
            </a:r>
            <a:r>
              <a:rPr lang="en-IN" altLang="en-US"/>
              <a:t>oranges</a:t>
            </a:r>
            <a:r>
              <a:rPr lang="en-US"/>
              <a:t> only, one with </a:t>
            </a:r>
            <a:r>
              <a:rPr lang="en-IN" altLang="en-US"/>
              <a:t>apples </a:t>
            </a:r>
            <a:r>
              <a:rPr lang="en-US"/>
              <a:t>only and one with a mix of </a:t>
            </a:r>
            <a:r>
              <a:rPr lang="en-IN" altLang="en-US"/>
              <a:t>both </a:t>
            </a:r>
            <a:r>
              <a:rPr lang="en-US"/>
              <a:t>. But, the labels on all three bags are wrong. What is the minimum number of draws you would need to make, in order to identify all three bags correctly.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172200" y="2842260"/>
          <a:ext cx="5181600" cy="231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410200" imgH="2419350" progId="Paint.Picture">
                  <p:embed/>
                </p:oleObj>
              </mc:Choice>
              <mc:Fallback>
                <p:oleObj name="" r:id="rId1" imgW="5410200" imgH="24193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172200" y="2842260"/>
                        <a:ext cx="5181600" cy="231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85160" y="2388870"/>
            <a:ext cx="5257800" cy="1325880"/>
          </a:xfrm>
        </p:spPr>
        <p:txBody>
          <a:bodyPr>
            <a:normAutofit/>
          </a:bodyPr>
          <a:p>
            <a:r>
              <a:rPr lang="en-IN" altLang="en-US" b="1"/>
              <a:t>Answer: Only 1 time</a:t>
            </a:r>
            <a:endParaRPr lang="en-I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14337"/>
          <p:cNvSpPr txBox="1"/>
          <p:nvPr/>
        </p:nvSpPr>
        <p:spPr>
          <a:xfrm>
            <a:off x="255588" y="1592263"/>
            <a:ext cx="11541125" cy="31623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76752" rIns="90000" bIns="45000" anchor="t"/>
          <a:p>
            <a:pPr lvl="0" algn="just" defTabSz="0" eaLnBrk="1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3600" dirty="0" err="1">
                <a:solidFill>
                  <a:srgbClr val="000000"/>
                </a:solidFill>
                <a:ea typeface="Lucida Sans Unicode" panose="020B0602030504020204" charset="0"/>
              </a:rPr>
              <a:t>Puzzle 2: There are 25 horses among which you need to find out the fastest 3 horses. You can conduct race among at most 5 to find out their relative speed. At no point you can find out the actual speed of the horse in a race. Find out how many races are required to get the top 3 horses.</a:t>
            </a:r>
            <a:endParaRPr lang="en-US" altLang="x-none" sz="3600" dirty="0" err="1">
              <a:solidFill>
                <a:srgbClr val="000000"/>
              </a:solidFill>
              <a:ea typeface="Lucida Sans Unicode" panose="020B06020305040202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Presentation</Application>
  <PresentationFormat>Widescreen</PresentationFormat>
  <Paragraphs>98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Lucida Sans Unicode</vt:lpstr>
      <vt:lpstr>Times New Roman</vt:lpstr>
      <vt:lpstr>Office Theme</vt:lpstr>
      <vt:lpstr>Paint.Picture</vt:lpstr>
      <vt:lpstr>PowerPoint 演示文稿</vt:lpstr>
      <vt:lpstr>Program to search a word in String </vt:lpstr>
      <vt:lpstr>Reverse the String without using the reverse function</vt:lpstr>
      <vt:lpstr>Program to find the frequency of each letter/ alphabet on a string</vt:lpstr>
      <vt:lpstr>PowerPoint 演示文稿</vt:lpstr>
      <vt:lpstr>Puzzles</vt:lpstr>
      <vt:lpstr>PowerPoint 演示文稿</vt:lpstr>
      <vt:lpstr>Answer: Only 1 time</vt:lpstr>
      <vt:lpstr>PowerPoint 演示文稿</vt:lpstr>
      <vt:lpstr>The Answer  is 7.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HP</dc:creator>
  <cp:lastModifiedBy>HP</cp:lastModifiedBy>
  <cp:revision>8</cp:revision>
  <dcterms:created xsi:type="dcterms:W3CDTF">2017-04-02T07:03:00Z</dcterms:created>
  <dcterms:modified xsi:type="dcterms:W3CDTF">2017-04-10T11:35:18Z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