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63" r:id="rId2"/>
    <p:sldId id="259" r:id="rId3"/>
    <p:sldId id="257" r:id="rId4"/>
    <p:sldId id="265" r:id="rId5"/>
    <p:sldId id="266" r:id="rId6"/>
    <p:sldId id="258" r:id="rId7"/>
    <p:sldId id="267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8"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281" autoAdjust="0"/>
    <p:restoredTop sz="84588" autoAdjust="0"/>
  </p:normalViewPr>
  <p:slideViewPr>
    <p:cSldViewPr>
      <p:cViewPr>
        <p:scale>
          <a:sx n="66" d="100"/>
          <a:sy n="66" d="100"/>
        </p:scale>
        <p:origin x="-1124" y="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5F106-0E41-4761-AA30-8C9AFC06A226}" type="datetimeFigureOut">
              <a:rPr lang="en-US" smtClean="0"/>
              <a:pPr/>
              <a:t>16-Nov-16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E226D-5A51-477F-9A46-76FAD7984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E226D-5A51-477F-9A46-76FAD7984EE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E226D-5A51-477F-9A46-76FAD7984EE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CFA1-FF9A-4E88-898D-BEA652B3ECA3}" type="datetimeFigureOut">
              <a:rPr lang="en-US" smtClean="0"/>
              <a:pPr/>
              <a:t>16-Nov-16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F263-B320-441B-B5A6-1529D69475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CFA1-FF9A-4E88-898D-BEA652B3ECA3}" type="datetimeFigureOut">
              <a:rPr lang="en-US" smtClean="0"/>
              <a:pPr/>
              <a:t>16-Nov-16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F263-B320-441B-B5A6-1529D69475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CFA1-FF9A-4E88-898D-BEA652B3ECA3}" type="datetimeFigureOut">
              <a:rPr lang="en-US" smtClean="0"/>
              <a:pPr/>
              <a:t>16-Nov-16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F263-B320-441B-B5A6-1529D69475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CFA1-FF9A-4E88-898D-BEA652B3ECA3}" type="datetimeFigureOut">
              <a:rPr lang="en-US" smtClean="0"/>
              <a:pPr/>
              <a:t>16-Nov-16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F263-B320-441B-B5A6-1529D69475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CFA1-FF9A-4E88-898D-BEA652B3ECA3}" type="datetimeFigureOut">
              <a:rPr lang="en-US" smtClean="0"/>
              <a:pPr/>
              <a:t>16-Nov-16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F263-B320-441B-B5A6-1529D69475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CFA1-FF9A-4E88-898D-BEA652B3ECA3}" type="datetimeFigureOut">
              <a:rPr lang="en-US" smtClean="0"/>
              <a:pPr/>
              <a:t>16-Nov-16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F263-B320-441B-B5A6-1529D69475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CFA1-FF9A-4E88-898D-BEA652B3ECA3}" type="datetimeFigureOut">
              <a:rPr lang="en-US" smtClean="0"/>
              <a:pPr/>
              <a:t>16-Nov-16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F263-B320-441B-B5A6-1529D69475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CFA1-FF9A-4E88-898D-BEA652B3ECA3}" type="datetimeFigureOut">
              <a:rPr lang="en-US" smtClean="0"/>
              <a:pPr/>
              <a:t>16-Nov-16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5F263-B320-441B-B5A6-1529D69475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CFA1-FF9A-4E88-898D-BEA652B3ECA3}" type="datetimeFigureOut">
              <a:rPr lang="en-US" smtClean="0"/>
              <a:pPr/>
              <a:t>16-Nov-16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F263-B320-441B-B5A6-1529D69475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CFA1-FF9A-4E88-898D-BEA652B3ECA3}" type="datetimeFigureOut">
              <a:rPr lang="en-US" smtClean="0"/>
              <a:pPr/>
              <a:t>16-Nov-16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855F263-B320-441B-B5A6-1529D69475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A0ECFA1-FF9A-4E88-898D-BEA652B3ECA3}" type="datetimeFigureOut">
              <a:rPr lang="en-US" smtClean="0"/>
              <a:pPr/>
              <a:t>16-Nov-16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F263-B320-441B-B5A6-1529D69475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A0ECFA1-FF9A-4E88-898D-BEA652B3ECA3}" type="datetimeFigureOut">
              <a:rPr lang="en-US" smtClean="0"/>
              <a:pPr/>
              <a:t>16-Nov-16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855F263-B320-441B-B5A6-1529D69475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dissolv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BTES</a:t>
            </a:r>
            <a:endParaRPr lang="en-US" sz="9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smtClean="0"/>
              <a:t>NAME : MOHAMMAD IRSHAN</a:t>
            </a:r>
          </a:p>
          <a:p>
            <a:pPr algn="r">
              <a:buNone/>
            </a:pPr>
            <a:r>
              <a:rPr lang="en-US" dirty="0" smtClean="0"/>
              <a:t>COURSE : SQAM</a:t>
            </a:r>
          </a:p>
          <a:p>
            <a:pPr algn="r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470648" cy="2286000"/>
          </a:xfrm>
        </p:spPr>
        <p:txBody>
          <a:bodyPr>
            <a:normAutofit/>
          </a:bodyPr>
          <a:lstStyle/>
          <a:p>
            <a:pPr algn="ctr"/>
            <a:r>
              <a:rPr lang="en-US" sz="8800" b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PROGRAMS</a:t>
            </a:r>
            <a:endParaRPr lang="en-US" sz="8800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slow" advTm="2262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b="1" dirty="0" smtClean="0"/>
              <a:t>WRITE A PROGRAM TO PRINT PYRAMID OF NUMBERS WITH ALTERNATE NUMBERS.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763000" cy="6781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sz="1400" dirty="0" smtClean="0"/>
              <a:t>#include&lt;</a:t>
            </a:r>
            <a:r>
              <a:rPr lang="en-US" sz="1400" dirty="0" err="1" smtClean="0"/>
              <a:t>iostream</a:t>
            </a:r>
            <a:r>
              <a:rPr lang="en-US" sz="1400" dirty="0" smtClean="0"/>
              <a:t>&gt; </a:t>
            </a:r>
          </a:p>
          <a:p>
            <a:pPr>
              <a:spcAft>
                <a:spcPts val="600"/>
              </a:spcAft>
              <a:buNone/>
            </a:pPr>
            <a:r>
              <a:rPr lang="en-US" sz="1400" dirty="0" smtClean="0"/>
              <a:t> using namespace std;</a:t>
            </a:r>
          </a:p>
          <a:p>
            <a:pPr>
              <a:spcAft>
                <a:spcPts val="600"/>
              </a:spcAft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spcAft>
                <a:spcPts val="600"/>
              </a:spcAft>
              <a:buNone/>
            </a:pPr>
            <a:r>
              <a:rPr lang="en-US" sz="1400" dirty="0" smtClean="0"/>
              <a:t> { </a:t>
            </a:r>
          </a:p>
          <a:p>
            <a:pPr>
              <a:spcAft>
                <a:spcPts val="600"/>
              </a:spcAft>
              <a:buNone/>
            </a:pPr>
            <a:r>
              <a:rPr lang="en-US" sz="1400" dirty="0" smtClean="0"/>
              <a:t>I	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smtClean="0"/>
              <a:t>rows, </a:t>
            </a:r>
            <a:r>
              <a:rPr lang="en-US" sz="1400" dirty="0" smtClean="0"/>
              <a:t>k = 0;</a:t>
            </a:r>
          </a:p>
          <a:p>
            <a:pPr>
              <a:spcAft>
                <a:spcPts val="600"/>
              </a:spcAft>
              <a:buNone/>
            </a:pPr>
            <a:r>
              <a:rPr lang="en-US" sz="1400" dirty="0" smtClean="0"/>
              <a:t> 	</a:t>
            </a:r>
            <a:r>
              <a:rPr lang="en-US" sz="1400" dirty="0" err="1" smtClean="0"/>
              <a:t>cout</a:t>
            </a:r>
            <a:r>
              <a:rPr lang="en-US" sz="1400" dirty="0" smtClean="0"/>
              <a:t>&lt;&lt; “Enter number of rows: “;</a:t>
            </a:r>
          </a:p>
          <a:p>
            <a:pPr>
              <a:spcAft>
                <a:spcPts val="600"/>
              </a:spcAft>
              <a:buNone/>
            </a:pPr>
            <a:r>
              <a:rPr lang="en-US" sz="1400" dirty="0" smtClean="0"/>
              <a:t> 	</a:t>
            </a:r>
            <a:r>
              <a:rPr lang="en-US" sz="1400" dirty="0" err="1" smtClean="0"/>
              <a:t>cin</a:t>
            </a:r>
            <a:r>
              <a:rPr lang="en-US" sz="1400" dirty="0" smtClean="0"/>
              <a:t>&gt;&gt; rows;</a:t>
            </a:r>
          </a:p>
          <a:p>
            <a:pPr>
              <a:spcAft>
                <a:spcPts val="600"/>
              </a:spcAft>
              <a:buNone/>
            </a:pPr>
            <a:r>
              <a:rPr lang="en-US" sz="1400" kern="600" dirty="0" smtClean="0"/>
              <a:t>	     for(</a:t>
            </a:r>
            <a:r>
              <a:rPr lang="en-US" sz="1400" kern="600" dirty="0" err="1" smtClean="0"/>
              <a:t>int</a:t>
            </a:r>
            <a:r>
              <a:rPr lang="en-US" sz="1400" kern="600" dirty="0" smtClean="0"/>
              <a:t> I = 1; I &lt;= rows; </a:t>
            </a:r>
            <a:r>
              <a:rPr lang="en-US" sz="1400" kern="600" dirty="0" err="1" smtClean="0"/>
              <a:t>i</a:t>
            </a:r>
            <a:r>
              <a:rPr lang="en-US" sz="1400" kern="600" dirty="0" smtClean="0"/>
              <a:t>++</a:t>
            </a:r>
            <a:r>
              <a:rPr lang="en-US" sz="1400" kern="600" dirty="0" smtClean="0"/>
              <a:t>)</a:t>
            </a:r>
            <a:endParaRPr lang="en-US" sz="1400" kern="600" dirty="0" smtClean="0"/>
          </a:p>
          <a:p>
            <a:pPr>
              <a:spcAft>
                <a:spcPts val="600"/>
              </a:spcAft>
              <a:buNone/>
            </a:pPr>
            <a:r>
              <a:rPr lang="en-US" sz="1400" kern="600" dirty="0" smtClean="0"/>
              <a:t>		{</a:t>
            </a:r>
          </a:p>
          <a:p>
            <a:pPr>
              <a:spcAft>
                <a:spcPts val="600"/>
              </a:spcAft>
              <a:buNone/>
            </a:pPr>
            <a:r>
              <a:rPr lang="en-US" sz="1400" kern="600" dirty="0" smtClean="0"/>
              <a:t>		        for(</a:t>
            </a:r>
            <a:r>
              <a:rPr lang="en-US" sz="1400" kern="600" dirty="0" err="1" smtClean="0"/>
              <a:t>int</a:t>
            </a:r>
            <a:r>
              <a:rPr lang="en-US" sz="1400" kern="600" dirty="0" smtClean="0"/>
              <a:t> space = 1; space &lt;= </a:t>
            </a:r>
            <a:r>
              <a:rPr lang="en-US" sz="1400" kern="600" dirty="0" smtClean="0"/>
              <a:t>rows; space--)</a:t>
            </a:r>
            <a:endParaRPr lang="en-US" sz="1400" kern="600" dirty="0" smtClean="0"/>
          </a:p>
          <a:p>
            <a:pPr>
              <a:spcAft>
                <a:spcPts val="600"/>
              </a:spcAft>
              <a:buNone/>
            </a:pPr>
            <a:r>
              <a:rPr lang="en-US" sz="1400" kern="600" dirty="0" smtClean="0"/>
              <a:t>		         {</a:t>
            </a:r>
          </a:p>
          <a:p>
            <a:pPr>
              <a:spcAft>
                <a:spcPts val="600"/>
              </a:spcAft>
              <a:buNone/>
            </a:pPr>
            <a:r>
              <a:rPr lang="en-US" sz="1400" kern="600" dirty="0" smtClean="0"/>
              <a:t>			</a:t>
            </a:r>
            <a:r>
              <a:rPr lang="en-US" sz="1400" kern="600" dirty="0" err="1" smtClean="0"/>
              <a:t>cout</a:t>
            </a:r>
            <a:r>
              <a:rPr lang="en-US" sz="1400" kern="600" dirty="0" smtClean="0"/>
              <a:t>&lt;&lt; “ </a:t>
            </a:r>
            <a:r>
              <a:rPr lang="en-US" sz="1400" kern="600" dirty="0" smtClean="0"/>
              <a:t>“;</a:t>
            </a:r>
            <a:endParaRPr lang="en-US" sz="1400" kern="600" dirty="0" smtClean="0"/>
          </a:p>
          <a:p>
            <a:pPr>
              <a:spcAft>
                <a:spcPts val="600"/>
              </a:spcAft>
              <a:buNone/>
            </a:pPr>
            <a:r>
              <a:rPr lang="en-US" sz="1400" kern="600" dirty="0" smtClean="0"/>
              <a:t>		          }</a:t>
            </a:r>
          </a:p>
          <a:p>
            <a:pPr>
              <a:spcAft>
                <a:spcPts val="600"/>
              </a:spcAft>
              <a:buNone/>
            </a:pPr>
            <a:r>
              <a:rPr lang="en-US" sz="1400" kern="600" dirty="0" smtClean="0"/>
              <a:t>		         </a:t>
            </a:r>
            <a:r>
              <a:rPr lang="en-US" sz="1400" kern="600" dirty="0" smtClean="0"/>
              <a:t>for(</a:t>
            </a:r>
            <a:r>
              <a:rPr lang="en-US" sz="1400" kern="600" dirty="0" err="1" smtClean="0"/>
              <a:t>int</a:t>
            </a:r>
            <a:r>
              <a:rPr lang="en-US" sz="1400" kern="600" dirty="0" smtClean="0"/>
              <a:t> display=1; display&lt;=1; display++)</a:t>
            </a:r>
          </a:p>
          <a:p>
            <a:pPr>
              <a:spcAft>
                <a:spcPts val="600"/>
              </a:spcAft>
              <a:buNone/>
            </a:pPr>
            <a:r>
              <a:rPr lang="en-US" sz="1400" kern="600" dirty="0" smtClean="0"/>
              <a:t>	</a:t>
            </a:r>
            <a:r>
              <a:rPr lang="en-US" sz="1400" kern="600" dirty="0" smtClean="0"/>
              <a:t>		</a:t>
            </a:r>
            <a:r>
              <a:rPr lang="en-US" sz="1400" kern="600" dirty="0" err="1" smtClean="0"/>
              <a:t>cout</a:t>
            </a:r>
            <a:r>
              <a:rPr lang="en-US" sz="1400" kern="600" dirty="0" smtClean="0"/>
              <a:t>&lt;&lt;row ;</a:t>
            </a:r>
            <a:endParaRPr lang="en-US" sz="1400" kern="600" dirty="0" smtClean="0"/>
          </a:p>
          <a:p>
            <a:pPr>
              <a:spcAft>
                <a:spcPts val="600"/>
              </a:spcAft>
              <a:buNone/>
            </a:pPr>
            <a:r>
              <a:rPr lang="en-US" sz="1400" kern="600" dirty="0" smtClean="0"/>
              <a:t>		           </a:t>
            </a:r>
            <a:r>
              <a:rPr lang="en-US" sz="1400" kern="600" dirty="0" smtClean="0"/>
              <a:t>}</a:t>
            </a:r>
          </a:p>
          <a:p>
            <a:pPr>
              <a:spcAft>
                <a:spcPts val="600"/>
              </a:spcAft>
              <a:buNone/>
            </a:pPr>
            <a:r>
              <a:rPr lang="en-US" sz="1400" kern="600" dirty="0" smtClean="0"/>
              <a:t>	</a:t>
            </a:r>
            <a:r>
              <a:rPr lang="en-US" sz="1400" kern="600" dirty="0" smtClean="0"/>
              <a:t>	}</a:t>
            </a:r>
            <a:endParaRPr lang="en-US" sz="1400" kern="600" dirty="0" smtClean="0"/>
          </a:p>
          <a:p>
            <a:pPr>
              <a:spcAft>
                <a:spcPts val="600"/>
              </a:spcAft>
              <a:buNone/>
            </a:pPr>
            <a:r>
              <a:rPr lang="en-US" sz="1400" kern="600" dirty="0" smtClean="0"/>
              <a:t>		</a:t>
            </a:r>
          </a:p>
          <a:p>
            <a:pPr>
              <a:spcAft>
                <a:spcPts val="600"/>
              </a:spcAft>
              <a:buNone/>
            </a:pPr>
            <a:r>
              <a:rPr lang="en-US" sz="1400" kern="600" dirty="0" smtClean="0"/>
              <a:t>		</a:t>
            </a:r>
            <a:r>
              <a:rPr lang="en-US" sz="1400" kern="600" dirty="0" err="1" smtClean="0"/>
              <a:t>cout</a:t>
            </a:r>
            <a:r>
              <a:rPr lang="en-US" sz="1400" kern="600" dirty="0" smtClean="0"/>
              <a:t>&lt;&lt;/n;</a:t>
            </a:r>
          </a:p>
          <a:p>
            <a:pPr>
              <a:spcAft>
                <a:spcPts val="600"/>
              </a:spcAft>
              <a:buNone/>
            </a:pPr>
            <a:r>
              <a:rPr lang="en-US" sz="1400" kern="600" dirty="0" smtClean="0"/>
              <a:t>		}</a:t>
            </a:r>
          </a:p>
        </p:txBody>
      </p:sp>
    </p:spTree>
  </p:cSld>
  <p:clrMapOvr>
    <a:masterClrMapping/>
  </p:clrMapOvr>
  <p:transition spd="slow" advTm="2262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6583680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+mn-lt"/>
              </a:rPr>
              <a:t>			</a:t>
            </a:r>
            <a:r>
              <a:rPr lang="en-US" sz="4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OUTPUT</a:t>
            </a:r>
            <a:r>
              <a:rPr lang="en-US" sz="1400" dirty="0" smtClean="0">
                <a:latin typeface="+mn-lt"/>
              </a:rPr>
              <a:t/>
            </a:r>
            <a:br>
              <a:rPr lang="en-US" sz="1400" dirty="0" smtClean="0">
                <a:latin typeface="+mn-lt"/>
              </a:rPr>
            </a:br>
            <a:r>
              <a:rPr lang="en-US" sz="1400" dirty="0" smtClean="0">
                <a:latin typeface="+mn-lt"/>
              </a:rPr>
              <a:t/>
            </a:r>
            <a:br>
              <a:rPr lang="en-US" sz="1400" dirty="0" smtClean="0">
                <a:latin typeface="+mn-lt"/>
              </a:rPr>
            </a:br>
            <a:r>
              <a:rPr lang="en-US" sz="1400" dirty="0" smtClean="0">
                <a:latin typeface="+mn-lt"/>
              </a:rPr>
              <a:t>                                                                            1</a:t>
            </a:r>
            <a:br>
              <a:rPr lang="en-US" sz="1400" dirty="0" smtClean="0">
                <a:latin typeface="+mn-lt"/>
              </a:rPr>
            </a:br>
            <a:r>
              <a:rPr lang="en-US" sz="1400" smtClean="0">
                <a:latin typeface="+mn-lt"/>
              </a:rPr>
              <a:t>                                                                        </a:t>
            </a:r>
            <a:r>
              <a:rPr lang="en-US" sz="1400" smtClean="0">
                <a:latin typeface="+mn-lt"/>
              </a:rPr>
              <a:t> </a:t>
            </a:r>
            <a:r>
              <a:rPr lang="en-US" sz="1400" smtClean="0">
                <a:latin typeface="+mn-lt"/>
              </a:rPr>
              <a:t> 2   2</a:t>
            </a:r>
            <a:r>
              <a:rPr lang="en-US" sz="1400" dirty="0" smtClean="0">
                <a:latin typeface="+mn-lt"/>
              </a:rPr>
              <a:t/>
            </a:r>
            <a:br>
              <a:rPr lang="en-US" sz="1400" dirty="0" smtClean="0">
                <a:latin typeface="+mn-lt"/>
              </a:rPr>
            </a:br>
            <a:r>
              <a:rPr lang="en-US" sz="1400" smtClean="0">
                <a:latin typeface="+mn-lt"/>
              </a:rPr>
              <a:t>                                                                    </a:t>
            </a:r>
            <a:r>
              <a:rPr lang="en-US" sz="1400" smtClean="0">
                <a:latin typeface="+mn-lt"/>
              </a:rPr>
              <a:t>    3   3   3            </a:t>
            </a:r>
            <a:br>
              <a:rPr lang="en-US" sz="1400" smtClean="0">
                <a:latin typeface="+mn-lt"/>
              </a:rPr>
            </a:br>
            <a:r>
              <a:rPr lang="en-US" sz="1400" smtClean="0">
                <a:latin typeface="+mn-lt"/>
              </a:rPr>
              <a:t>                                                                     4    4   4    4      </a:t>
            </a:r>
            <a:endParaRPr lang="en-US" sz="1400" dirty="0">
              <a:latin typeface="+mn-lt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Write a Program to find largest among three numbers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74676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#include &lt;</a:t>
            </a:r>
            <a:r>
              <a:rPr lang="en-US" sz="1400" dirty="0" err="1" smtClean="0"/>
              <a:t>iostream</a:t>
            </a:r>
            <a:r>
              <a:rPr lang="en-US" sz="1400" dirty="0" smtClean="0"/>
              <a:t>&gt;</a:t>
            </a:r>
          </a:p>
          <a:p>
            <a:pPr>
              <a:buNone/>
            </a:pPr>
            <a:r>
              <a:rPr lang="en-US" sz="1400" dirty="0" smtClean="0"/>
              <a:t> using namespace std; </a:t>
            </a:r>
          </a:p>
          <a:p>
            <a:pPr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buNone/>
            </a:pPr>
            <a:r>
              <a:rPr lang="en-US" sz="1400" dirty="0" smtClean="0"/>
              <a:t> { </a:t>
            </a:r>
          </a:p>
          <a:p>
            <a:pPr>
              <a:buNone/>
            </a:pPr>
            <a:r>
              <a:rPr lang="en-US" sz="1400" dirty="0" smtClean="0"/>
              <a:t>	float n1, n2, n3;</a:t>
            </a:r>
          </a:p>
          <a:p>
            <a:pPr>
              <a:buNone/>
            </a:pPr>
            <a:r>
              <a:rPr lang="en-US" sz="1400" dirty="0" smtClean="0"/>
              <a:t>	 </a:t>
            </a:r>
            <a:r>
              <a:rPr lang="en-US" sz="1400" dirty="0" err="1" smtClean="0"/>
              <a:t>cout</a:t>
            </a:r>
            <a:r>
              <a:rPr lang="en-US" sz="1400" dirty="0" smtClean="0"/>
              <a:t> &lt;&lt; "Enter three numbers: "; 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cin</a:t>
            </a:r>
            <a:r>
              <a:rPr lang="en-US" sz="1400" dirty="0" smtClean="0"/>
              <a:t> &gt;&gt; n1 &gt;&gt; n2 &gt;&gt; n3;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	if(n1 &gt;= n2 &amp;&amp; n1 &gt;= n3) </a:t>
            </a:r>
          </a:p>
          <a:p>
            <a:pPr>
              <a:buNone/>
            </a:pPr>
            <a:r>
              <a:rPr lang="en-US" sz="1400" dirty="0" smtClean="0"/>
              <a:t>{ </a:t>
            </a:r>
          </a:p>
          <a:p>
            <a:pPr>
              <a:buNone/>
            </a:pPr>
            <a:r>
              <a:rPr lang="en-US" sz="1400" dirty="0" smtClean="0"/>
              <a:t>       </a:t>
            </a:r>
            <a:r>
              <a:rPr lang="en-US" sz="1400" dirty="0" err="1" smtClean="0"/>
              <a:t>cout</a:t>
            </a:r>
            <a:r>
              <a:rPr lang="en-US" sz="1400" dirty="0" smtClean="0"/>
              <a:t> &lt;&lt; "Largest number: " &lt;&lt; n1;</a:t>
            </a:r>
          </a:p>
          <a:p>
            <a:pPr>
              <a:buNone/>
            </a:pPr>
            <a:r>
              <a:rPr lang="en-US" sz="1400" dirty="0" smtClean="0"/>
              <a:t> } </a:t>
            </a:r>
          </a:p>
          <a:p>
            <a:pPr>
              <a:buNone/>
            </a:pPr>
            <a:r>
              <a:rPr lang="en-US" sz="1400" dirty="0" smtClean="0"/>
              <a:t>	if(n2 &gt;= n1 &amp;&amp; n2 &gt;= n3) </a:t>
            </a:r>
          </a:p>
          <a:p>
            <a:pPr>
              <a:buNone/>
            </a:pP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	 </a:t>
            </a:r>
            <a:r>
              <a:rPr lang="en-US" sz="1400" dirty="0" err="1" smtClean="0"/>
              <a:t>cout</a:t>
            </a:r>
            <a:r>
              <a:rPr lang="en-US" sz="1400" dirty="0" smtClean="0"/>
              <a:t> &lt;&lt; "Largest number: " &lt;&lt; n2; 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 smtClean="0"/>
              <a:t>	 if(n3 &gt;= n1 &amp;&amp; n3 &gt;= n2) </a:t>
            </a:r>
          </a:p>
          <a:p>
            <a:pPr>
              <a:buNone/>
            </a:pPr>
            <a:r>
              <a:rPr lang="en-US" sz="1400" dirty="0" smtClean="0"/>
              <a:t>{ 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cout</a:t>
            </a:r>
            <a:r>
              <a:rPr lang="en-US" sz="1400" dirty="0" smtClean="0"/>
              <a:t> &lt;&lt; "Largest number: " &lt;&lt; n3;</a:t>
            </a:r>
          </a:p>
          <a:p>
            <a:pPr>
              <a:buNone/>
            </a:pPr>
            <a:r>
              <a:rPr lang="en-US" sz="1400" dirty="0" smtClean="0"/>
              <a:t> }</a:t>
            </a:r>
          </a:p>
          <a:p>
            <a:pPr>
              <a:buNone/>
            </a:pPr>
            <a:r>
              <a:rPr lang="en-US" sz="1400" dirty="0" smtClean="0"/>
              <a:t>	 return 0; </a:t>
            </a:r>
          </a:p>
          <a:p>
            <a:pPr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1200"/>
            <a:ext cx="8229600" cy="1935162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>
                <a:solidFill>
                  <a:schemeClr val="tx2">
                    <a:lumMod val="75000"/>
                  </a:schemeClr>
                </a:solidFill>
              </a:rPr>
              <a:t>PUZZLES</a:t>
            </a:r>
            <a:endParaRPr lang="en-US" sz="9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 advTm="2262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30f1463e8c981f9d29c543ddfdf4013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762000"/>
            <a:ext cx="7112000" cy="5334000"/>
          </a:xfr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smallest +</a:t>
            </a:r>
            <a:r>
              <a:rPr lang="en-US" dirty="0" err="1" smtClean="0"/>
              <a:t>ve</a:t>
            </a:r>
            <a:r>
              <a:rPr lang="en-US" dirty="0" smtClean="0"/>
              <a:t> mathematical number which is spelled in an alphabetical order ?</a:t>
            </a:r>
            <a:endParaRPr lang="en-US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573</TotalTime>
  <Words>80</Words>
  <Application>Microsoft Office PowerPoint</Application>
  <PresentationFormat>On-screen Show (4:3)</PresentationFormat>
  <Paragraphs>65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BTES</vt:lpstr>
      <vt:lpstr>PROGRAMS</vt:lpstr>
      <vt:lpstr>WRITE A PROGRAM TO PRINT PYRAMID OF NUMBERS WITH ALTERNATE NUMBERS.</vt:lpstr>
      <vt:lpstr>   OUTPUT                                                                              1                                                                           2   2                                                                         3   3   3                                                                                  4    4   4    4      </vt:lpstr>
      <vt:lpstr>Write a Program to find largest among three numbers  </vt:lpstr>
      <vt:lpstr>PUZZLES</vt:lpstr>
      <vt:lpstr> 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A PROGRAM</dc:title>
  <dc:creator>dell</dc:creator>
  <cp:lastModifiedBy>Shabi</cp:lastModifiedBy>
  <cp:revision>65</cp:revision>
  <dcterms:created xsi:type="dcterms:W3CDTF">2016-10-31T10:36:18Z</dcterms:created>
  <dcterms:modified xsi:type="dcterms:W3CDTF">2016-11-16T03:57:37Z</dcterms:modified>
</cp:coreProperties>
</file>