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37" r:id="rId1"/>
  </p:sldMasterIdLst>
  <p:notesMasterIdLst>
    <p:notesMasterId r:id="rId2"/>
  </p:notesMasterIdLst>
  <p:sldIdLst>
    <p:sldId id="340" r:id="rId3"/>
    <p:sldId id="341" r:id="rId4"/>
    <p:sldId id="342" r:id="rId5"/>
    <p:sldId id="350" r:id="rId6"/>
    <p:sldId id="344" r:id="rId7"/>
    <p:sldId id="345" r:id="rId8"/>
    <p:sldId id="347" r:id="rId9"/>
    <p:sldId id="348" r:id="rId10"/>
    <p:sldId id="349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altLang="zh-CN" sz="8888" lang="en-US"/>
              <a:t>BTES</a:t>
            </a:r>
            <a:r>
              <a:rPr altLang="zh-CN" sz="8888" lang="en-US"/>
              <a:t>
</a:t>
            </a:r>
            <a:r>
              <a:rPr altLang="zh-CN" sz="6700" lang="en-US"/>
              <a:t>B</a:t>
            </a:r>
            <a:r>
              <a:rPr altLang="zh-CN" sz="6700" lang="en-US"/>
              <a:t>e</a:t>
            </a:r>
            <a:r>
              <a:rPr altLang="zh-CN" sz="6700" lang="en-US"/>
              <a:t>b</a:t>
            </a:r>
            <a:r>
              <a:rPr altLang="zh-CN" sz="6700" lang="en-US"/>
              <a:t>o</a:t>
            </a:r>
            <a:r>
              <a:rPr altLang="zh-CN" sz="6700" lang="en-US"/>
              <a:t> </a:t>
            </a:r>
            <a:r>
              <a:rPr altLang="zh-CN" sz="6700" lang="en-US"/>
              <a:t>T</a:t>
            </a:r>
            <a:r>
              <a:rPr altLang="zh-CN" sz="6700" lang="en-US"/>
              <a:t>e</a:t>
            </a:r>
            <a:r>
              <a:rPr altLang="zh-CN" sz="6700" lang="en-US"/>
              <a:t>c</a:t>
            </a:r>
            <a:r>
              <a:rPr altLang="zh-CN" sz="6700" lang="en-US"/>
              <a:t>h</a:t>
            </a:r>
            <a:r>
              <a:rPr altLang="zh-CN" sz="6700" lang="en-US"/>
              <a:t>n</a:t>
            </a:r>
            <a:r>
              <a:rPr altLang="zh-CN" sz="6700" lang="en-US"/>
              <a:t>i</a:t>
            </a:r>
            <a:r>
              <a:rPr altLang="zh-CN" sz="6700" lang="en-US"/>
              <a:t>c</a:t>
            </a:r>
            <a:r>
              <a:rPr altLang="zh-CN" sz="6700" lang="en-US"/>
              <a:t>a</a:t>
            </a:r>
            <a:r>
              <a:rPr altLang="zh-CN" sz="6700" lang="en-US"/>
              <a:t>l</a:t>
            </a:r>
            <a:r>
              <a:rPr altLang="zh-CN" sz="6700" lang="en-US"/>
              <a:t> </a:t>
            </a:r>
            <a:r>
              <a:rPr altLang="zh-CN" sz="6700" lang="en-US"/>
              <a:t>E</a:t>
            </a:r>
            <a:r>
              <a:rPr altLang="zh-CN" sz="6700" lang="en-US"/>
              <a:t>d</a:t>
            </a:r>
            <a:r>
              <a:rPr altLang="zh-CN" sz="6700" lang="en-US"/>
              <a:t>u</a:t>
            </a:r>
            <a:r>
              <a:rPr altLang="zh-CN" sz="6700" lang="en-US"/>
              <a:t>c</a:t>
            </a:r>
            <a:r>
              <a:rPr altLang="zh-CN" sz="6700" lang="en-US"/>
              <a:t>a</a:t>
            </a:r>
            <a:r>
              <a:rPr altLang="zh-CN" sz="6700" lang="en-US"/>
              <a:t>t</a:t>
            </a:r>
            <a:r>
              <a:rPr altLang="zh-CN" sz="6700" lang="en-US"/>
              <a:t>i</a:t>
            </a:r>
            <a:r>
              <a:rPr altLang="zh-CN" sz="6700" lang="en-US"/>
              <a:t>o</a:t>
            </a:r>
            <a:r>
              <a:rPr altLang="zh-CN" sz="6700" lang="en-US"/>
              <a:t>n</a:t>
            </a:r>
            <a:r>
              <a:rPr altLang="zh-CN" sz="6700" lang="en-US"/>
              <a:t> </a:t>
            </a:r>
            <a:r>
              <a:rPr altLang="zh-CN" sz="6700" lang="en-US"/>
              <a:t>S</a:t>
            </a:r>
            <a:r>
              <a:rPr altLang="zh-CN" sz="6700" lang="en-US"/>
              <a:t>e</a:t>
            </a:r>
            <a:r>
              <a:rPr altLang="zh-CN" sz="6700" lang="en-US"/>
              <a:t>r</a:t>
            </a:r>
            <a:r>
              <a:rPr altLang="zh-CN" sz="6700" lang="en-US"/>
              <a:t>v</a:t>
            </a:r>
            <a:r>
              <a:rPr altLang="zh-CN" sz="6700" lang="en-US"/>
              <a:t>i</a:t>
            </a:r>
            <a:r>
              <a:rPr altLang="zh-CN" sz="6700" lang="en-US"/>
              <a:t>c</a:t>
            </a:r>
            <a:r>
              <a:rPr altLang="zh-CN" sz="6700" lang="en-US"/>
              <a:t>e</a:t>
            </a:r>
            <a:r>
              <a:rPr altLang="zh-CN" sz="6700" lang="en-US"/>
              <a:t>s</a:t>
            </a:r>
            <a:r>
              <a:rPr altLang="zh-CN" sz="6700" lang="en-US"/>
              <a:t> </a:t>
            </a:r>
            <a:r>
              <a:rPr altLang="zh-CN" sz="6700" lang="en-US"/>
              <a:t>P</a:t>
            </a:r>
            <a:r>
              <a:rPr altLang="zh-CN" sz="6700" lang="en-US"/>
              <a:t>v</a:t>
            </a:r>
            <a:r>
              <a:rPr altLang="zh-CN" sz="6700" lang="en-US"/>
              <a:t>t</a:t>
            </a:r>
            <a:r>
              <a:rPr altLang="zh-CN" sz="6700" lang="en-US"/>
              <a:t>.</a:t>
            </a:r>
            <a:r>
              <a:rPr altLang="zh-CN" sz="6700" lang="en-US"/>
              <a:t> </a:t>
            </a:r>
            <a:r>
              <a:rPr altLang="zh-CN" sz="6700" lang="en-US"/>
              <a:t>Ltd</a:t>
            </a:r>
            <a:r>
              <a:rPr altLang="zh-CN" sz="6700" lang="en-US"/>
              <a:t> </a:t>
            </a:r>
            <a:r>
              <a:rPr altLang="zh-CN" sz="6700" lang="en-US"/>
              <a:t>
</a:t>
            </a:r>
            <a:r>
              <a:rPr altLang="zh-CN" sz="6700" lang="en-US"/>
              <a:t>Chandigarh</a:t>
            </a:r>
            <a:endParaRPr altLang="zh-CN" sz="670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3714006"/>
            <a:ext cx="6858000" cy="1543794"/>
          </a:xfrm>
        </p:spPr>
        <p:txBody>
          <a:bodyPr>
            <a:normAutofit fontScale="45833" lnSpcReduction="20000"/>
          </a:bodyPr>
          <a:p>
            <a:r>
              <a:rPr altLang="zh-CN" sz="3400" lang="en-US"/>
              <a:t>PowerPoint</a:t>
            </a:r>
            <a:r>
              <a:rPr altLang="zh-CN" sz="3400" lang="en-US"/>
              <a:t> </a:t>
            </a:r>
            <a:r>
              <a:rPr altLang="zh-CN" sz="3400" lang="en-US"/>
              <a:t>Presentation</a:t>
            </a:r>
            <a:r>
              <a:rPr altLang="zh-CN" sz="3400" lang="en-US"/>
              <a:t>
</a:t>
            </a:r>
            <a:r>
              <a:rPr altLang="zh-CN" sz="3400" lang="en-US"/>
              <a:t>Submitted</a:t>
            </a:r>
            <a:r>
              <a:rPr altLang="zh-CN" sz="3400" lang="en-US"/>
              <a:t> </a:t>
            </a:r>
            <a:r>
              <a:rPr altLang="zh-CN" sz="3400" lang="en-US"/>
              <a:t>by</a:t>
            </a:r>
            <a:r>
              <a:rPr altLang="zh-CN" sz="3400" lang="en-US"/>
              <a:t>:</a:t>
            </a:r>
            <a:r>
              <a:rPr altLang="zh-CN" sz="3400" lang="en-US"/>
              <a:t>
</a:t>
            </a:r>
            <a:r>
              <a:rPr altLang="zh-CN" sz="3400" lang="en-US"/>
              <a:t>NilimaBhardwaj</a:t>
            </a:r>
            <a:r>
              <a:rPr altLang="zh-CN" sz="3400" lang="en-US"/>
              <a:t>
</a:t>
            </a:r>
            <a:r>
              <a:rPr altLang="zh-CN" sz="3400" lang="en-US"/>
              <a:t>Under</a:t>
            </a:r>
            <a:r>
              <a:rPr altLang="zh-CN" sz="3400" lang="en-US"/>
              <a:t> </a:t>
            </a:r>
            <a:r>
              <a:rPr altLang="zh-CN" sz="3400" lang="en-US"/>
              <a:t>the</a:t>
            </a:r>
            <a:r>
              <a:rPr altLang="zh-CN" sz="3400" lang="en-US"/>
              <a:t> </a:t>
            </a:r>
            <a:r>
              <a:rPr altLang="zh-CN" sz="3400" lang="en-US"/>
              <a:t>Guidance</a:t>
            </a:r>
            <a:r>
              <a:rPr altLang="zh-CN" sz="3400" lang="en-US"/>
              <a:t> </a:t>
            </a:r>
            <a:r>
              <a:rPr altLang="zh-CN" sz="3400" lang="en-US"/>
              <a:t>of</a:t>
            </a:r>
            <a:r>
              <a:rPr altLang="zh-CN" sz="3400" lang="en-US"/>
              <a:t> </a:t>
            </a:r>
            <a:r>
              <a:rPr altLang="zh-CN" sz="3400" lang="en-US"/>
              <a:t>
</a:t>
            </a:r>
            <a:r>
              <a:rPr altLang="zh-CN" sz="3400" lang="en-US"/>
              <a:t>Ms</a:t>
            </a:r>
            <a:r>
              <a:rPr altLang="zh-CN" sz="3400" lang="en-US"/>
              <a:t>.</a:t>
            </a:r>
            <a:r>
              <a:rPr altLang="zh-CN" sz="3400" lang="en-US"/>
              <a:t> </a:t>
            </a:r>
            <a:r>
              <a:rPr altLang="zh-CN" sz="3400" lang="en-US"/>
              <a:t>Raman</a:t>
            </a:r>
            <a:r>
              <a:rPr altLang="zh-CN" sz="3400" lang="en-US"/>
              <a:t> </a:t>
            </a:r>
            <a:r>
              <a:rPr altLang="zh-CN" sz="3400" lang="en-US"/>
              <a:t>Bhinder</a:t>
            </a:r>
            <a:r>
              <a:rPr altLang="zh-CN" sz="3400" lang="en-US"/>
              <a:t>
</a:t>
            </a:r>
            <a:r>
              <a:rPr altLang="zh-CN" sz="3400" lang="en-US"/>
              <a:t>Submitted</a:t>
            </a:r>
            <a:r>
              <a:rPr altLang="zh-CN" sz="3400" lang="en-US"/>
              <a:t> </a:t>
            </a:r>
            <a:r>
              <a:rPr altLang="zh-CN" sz="3400" lang="en-US"/>
              <a:t>in</a:t>
            </a:r>
            <a:r>
              <a:rPr altLang="zh-CN" sz="3400" lang="en-US"/>
              <a:t> </a:t>
            </a:r>
            <a:r>
              <a:rPr altLang="zh-CN" sz="3400" lang="en-US"/>
              <a:t>partial</a:t>
            </a:r>
            <a:r>
              <a:rPr altLang="zh-CN" sz="3400" lang="en-US"/>
              <a:t> </a:t>
            </a:r>
            <a:r>
              <a:rPr altLang="zh-CN" sz="3400" lang="en-US"/>
              <a:t>fulfillment</a:t>
            </a:r>
            <a:r>
              <a:rPr altLang="zh-CN" sz="3400" lang="en-US"/>
              <a:t> </a:t>
            </a:r>
            <a:r>
              <a:rPr altLang="zh-CN" sz="3400" lang="en-US"/>
              <a:t>of</a:t>
            </a:r>
            <a:r>
              <a:rPr altLang="zh-CN" sz="3400" lang="en-US"/>
              <a:t> </a:t>
            </a:r>
            <a:r>
              <a:rPr altLang="zh-CN" sz="3400" lang="en-US"/>
              <a:t>the</a:t>
            </a:r>
            <a:r>
              <a:rPr altLang="zh-CN" sz="3400" lang="en-US"/>
              <a:t> </a:t>
            </a:r>
            <a:r>
              <a:rPr altLang="zh-CN" sz="3400" lang="en-US"/>
              <a:t>requirement</a:t>
            </a:r>
            <a:r>
              <a:rPr altLang="zh-CN" sz="3400" lang="en-US"/>
              <a:t> </a:t>
            </a:r>
            <a:r>
              <a:rPr altLang="zh-CN" sz="3400" lang="en-US"/>
              <a:t>for</a:t>
            </a:r>
            <a:r>
              <a:rPr altLang="zh-CN" sz="3400" lang="en-US"/>
              <a:t> </a:t>
            </a:r>
            <a:r>
              <a:rPr altLang="zh-CN" sz="3400" lang="en-US"/>
              <a:t>the</a:t>
            </a:r>
            <a:r>
              <a:rPr altLang="zh-CN" sz="3400" lang="en-US"/>
              <a:t> </a:t>
            </a:r>
            <a:r>
              <a:rPr altLang="zh-CN" sz="3400" lang="en-US"/>
              <a:t>award</a:t>
            </a:r>
            <a:r>
              <a:rPr altLang="zh-CN" sz="3400" lang="en-US"/>
              <a:t> </a:t>
            </a:r>
            <a:r>
              <a:rPr altLang="zh-CN" sz="3400" lang="en-US"/>
              <a:t>of</a:t>
            </a:r>
            <a:r>
              <a:rPr altLang="zh-CN" sz="3400" lang="en-US"/>
              <a:t> </a:t>
            </a:r>
            <a:r>
              <a:rPr altLang="zh-CN" sz="3400" lang="en-US"/>
              <a:t>the</a:t>
            </a:r>
            <a:r>
              <a:rPr altLang="zh-CN" sz="3400" lang="en-US"/>
              <a:t>
</a:t>
            </a:r>
            <a:r>
              <a:rPr altLang="zh-CN" sz="3400" lang="en-US"/>
              <a:t>SOFTWARE</a:t>
            </a:r>
            <a:r>
              <a:rPr altLang="zh-CN" sz="3400" lang="en-US"/>
              <a:t> </a:t>
            </a:r>
            <a:r>
              <a:rPr altLang="zh-CN" sz="3400" lang="en-US"/>
              <a:t>QUALITY</a:t>
            </a:r>
            <a:r>
              <a:rPr altLang="zh-CN" sz="3400" lang="en-US"/>
              <a:t> </a:t>
            </a:r>
            <a:r>
              <a:rPr altLang="zh-CN" sz="3400" lang="en-US"/>
              <a:t>ASSURANCE</a:t>
            </a:r>
            <a:endParaRPr altLang="zh-CN"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Write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program</a:t>
            </a:r>
            <a:r>
              <a:rPr altLang="en-IN" lang="en-US"/>
              <a:t> </a:t>
            </a:r>
            <a:r>
              <a:rPr altLang="en-IN" lang="en-US"/>
              <a:t>to</a:t>
            </a:r>
            <a:r>
              <a:rPr altLang="en-IN" lang="en-US"/>
              <a:t> </a:t>
            </a:r>
            <a:r>
              <a:rPr altLang="en-IN" lang="en-US"/>
              <a:t>print</a:t>
            </a:r>
            <a:r>
              <a:rPr altLang="en-IN" lang="en-US"/>
              <a:t> </a:t>
            </a:r>
            <a:r>
              <a:rPr altLang="en-IN" lang="en-US"/>
              <a:t>Pyramid</a:t>
            </a:r>
            <a:endParaRPr lang="en-IN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628650" y="1482469"/>
            <a:ext cx="7886700" cy="4351338"/>
          </a:xfrm>
        </p:spPr>
        <p:txBody>
          <a:bodyPr>
            <a:normAutofit fontScale="60714" lnSpcReduction="20000"/>
          </a:bodyPr>
          <a:p>
            <a:r>
              <a:rPr altLang="en-IN" lang="en-US"/>
              <a:t>
</a:t>
            </a:r>
            <a:r>
              <a:rPr altLang="en-IN" lang="en-US"/>
              <a:t>#</a:t>
            </a:r>
            <a:r>
              <a:rPr altLang="en-IN" lang="en-US"/>
              <a:t>include</a:t>
            </a:r>
            <a:r>
              <a:rPr altLang="en-IN" lang="en-US"/>
              <a:t>&lt;</a:t>
            </a:r>
            <a:r>
              <a:rPr altLang="en-IN" lang="en-US"/>
              <a:t>stdio</a:t>
            </a:r>
            <a:r>
              <a:rPr altLang="en-IN" lang="en-US"/>
              <a:t>.</a:t>
            </a:r>
            <a:r>
              <a:rPr altLang="en-IN" lang="en-US"/>
              <a:t>h</a:t>
            </a:r>
            <a:r>
              <a:rPr altLang="en-IN" lang="en-US"/>
              <a:t>&gt;</a:t>
            </a:r>
            <a:r>
              <a:rPr altLang="en-IN" lang="en-US"/>
              <a:t>
</a:t>
            </a:r>
            <a:r>
              <a:rPr altLang="en-IN" lang="en-US"/>
              <a:t>int</a:t>
            </a:r>
            <a:r>
              <a:rPr altLang="en-IN" lang="en-US"/>
              <a:t> </a:t>
            </a:r>
            <a:r>
              <a:rPr altLang="en-IN" lang="en-US"/>
              <a:t>main</a:t>
            </a:r>
            <a:r>
              <a:rPr altLang="en-IN" lang="en-US"/>
              <a:t>(</a:t>
            </a:r>
            <a:r>
              <a:rPr altLang="en-IN" lang="en-US"/>
              <a:t>)</a:t>
            </a:r>
            <a:r>
              <a:rPr altLang="en-IN" lang="en-US"/>
              <a:t>
</a:t>
            </a:r>
            <a:r>
              <a:rPr altLang="en-IN" lang="en-US"/>
              <a:t>{</a:t>
            </a:r>
            <a:r>
              <a:rPr altLang="en-IN" lang="en-US"/>
              <a:t>
</a:t>
            </a:r>
            <a:r>
              <a:rPr altLang="en-IN" lang="en-US"/>
              <a:t>int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,</a:t>
            </a:r>
            <a:r>
              <a:rPr altLang="en-IN" lang="en-US"/>
              <a:t>j</a:t>
            </a:r>
            <a:r>
              <a:rPr altLang="en-IN" lang="en-US"/>
              <a:t>,</a:t>
            </a:r>
            <a:r>
              <a:rPr altLang="en-IN" lang="en-US"/>
              <a:t>k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For</a:t>
            </a:r>
            <a:r>
              <a:rPr altLang="en-IN" lang="en-US"/>
              <a:t>(</a:t>
            </a:r>
            <a:r>
              <a:rPr altLang="en-IN" lang="en-US"/>
              <a:t>i</a:t>
            </a:r>
            <a:r>
              <a:rPr altLang="en-IN" lang="en-US"/>
              <a:t>=</a:t>
            </a:r>
            <a:r>
              <a:rPr altLang="en-IN" lang="en-US"/>
              <a:t>1</a:t>
            </a:r>
            <a:r>
              <a:rPr altLang="en-IN" lang="en-US"/>
              <a:t>;</a:t>
            </a:r>
            <a:r>
              <a:rPr altLang="en-IN" lang="en-US"/>
              <a:t>i</a:t>
            </a:r>
            <a:r>
              <a:rPr altLang="en-IN" lang="en-US"/>
              <a:t>&lt;</a:t>
            </a:r>
            <a:r>
              <a:rPr altLang="en-IN" lang="en-US"/>
              <a:t>=</a:t>
            </a:r>
            <a:r>
              <a:rPr altLang="en-IN" lang="en-US"/>
              <a:t>5</a:t>
            </a:r>
            <a:r>
              <a:rPr altLang="en-IN" lang="en-US"/>
              <a:t>;</a:t>
            </a:r>
            <a:r>
              <a:rPr altLang="en-IN" lang="en-US"/>
              <a:t>i</a:t>
            </a:r>
            <a:r>
              <a:rPr altLang="en-IN" lang="en-US"/>
              <a:t>+</a:t>
            </a:r>
            <a:r>
              <a:rPr altLang="en-IN" lang="en-US"/>
              <a:t>+</a:t>
            </a:r>
            <a:r>
              <a:rPr altLang="en-IN" lang="en-US"/>
              <a:t>)</a:t>
            </a:r>
            <a:r>
              <a:rPr altLang="en-IN" lang="en-US"/>
              <a:t>
</a:t>
            </a:r>
            <a:r>
              <a:rPr altLang="en-IN" lang="en-US"/>
              <a:t>{</a:t>
            </a:r>
            <a:r>
              <a:rPr altLang="en-IN" lang="en-US"/>
              <a:t>
</a:t>
            </a:r>
            <a:r>
              <a:rPr altLang="en-IN" lang="en-US"/>
              <a:t>for</a:t>
            </a:r>
            <a:r>
              <a:rPr altLang="en-IN" lang="en-US"/>
              <a:t>(</a:t>
            </a:r>
            <a:r>
              <a:rPr altLang="en-IN" lang="en-US"/>
              <a:t>k</a:t>
            </a:r>
            <a:r>
              <a:rPr altLang="en-IN" lang="en-US"/>
              <a:t>=</a:t>
            </a:r>
            <a:r>
              <a:rPr altLang="en-IN" lang="en-US"/>
              <a:t>5</a:t>
            </a:r>
            <a:r>
              <a:rPr altLang="en-IN" lang="en-US"/>
              <a:t>;</a:t>
            </a:r>
            <a:r>
              <a:rPr altLang="en-IN" lang="en-US"/>
              <a:t>k</a:t>
            </a:r>
            <a:r>
              <a:rPr altLang="en-IN" lang="en-US"/>
              <a:t>&gt;</a:t>
            </a:r>
            <a:r>
              <a:rPr altLang="en-IN" lang="en-US"/>
              <a:t>=</a:t>
            </a:r>
            <a:r>
              <a:rPr altLang="en-IN" lang="en-US"/>
              <a:t>i</a:t>
            </a:r>
            <a:r>
              <a:rPr altLang="en-IN" lang="en-US"/>
              <a:t>;</a:t>
            </a:r>
            <a:r>
              <a:rPr altLang="en-IN" lang="en-US"/>
              <a:t>k--</a:t>
            </a:r>
            <a:r>
              <a:rPr altLang="en-IN" lang="en-US"/>
              <a:t>)</a:t>
            </a:r>
            <a:r>
              <a:rPr altLang="en-IN" lang="en-US"/>
              <a:t>
</a:t>
            </a:r>
            <a:r>
              <a:rPr altLang="en-IN" lang="en-US"/>
              <a:t>{</a:t>
            </a:r>
            <a:r>
              <a:rPr altLang="en-IN" lang="en-US"/>
              <a:t>
</a:t>
            </a:r>
            <a:r>
              <a:rPr altLang="en-IN" lang="en-US"/>
              <a:t>printf</a:t>
            </a:r>
            <a:r>
              <a:rPr altLang="en-IN" lang="en-US"/>
              <a:t>(</a:t>
            </a:r>
            <a:r>
              <a:rPr altLang="en-IN" lang="en-US"/>
              <a:t>"</a:t>
            </a:r>
            <a:r>
              <a:rPr altLang="en-IN" lang="en-US"/>
              <a:t> </a:t>
            </a:r>
            <a:r>
              <a:rPr altLang="en-IN" lang="en-US"/>
              <a:t>"</a:t>
            </a:r>
            <a:r>
              <a:rPr altLang="en-IN" lang="en-US"/>
              <a:t>)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}</a:t>
            </a:r>
            <a:r>
              <a:rPr altLang="en-IN" lang="en-US"/>
              <a:t>
</a:t>
            </a:r>
            <a:r>
              <a:rPr altLang="en-IN" lang="en-US"/>
              <a:t>for</a:t>
            </a:r>
            <a:r>
              <a:rPr altLang="en-IN" lang="en-US"/>
              <a:t>(</a:t>
            </a:r>
            <a:r>
              <a:rPr altLang="en-IN" lang="en-US"/>
              <a:t>j</a:t>
            </a:r>
            <a:r>
              <a:rPr altLang="en-IN" lang="en-US"/>
              <a:t>=</a:t>
            </a:r>
            <a:r>
              <a:rPr altLang="en-IN" lang="en-US"/>
              <a:t>1</a:t>
            </a:r>
            <a:r>
              <a:rPr altLang="en-IN" lang="en-US"/>
              <a:t>;</a:t>
            </a:r>
            <a:r>
              <a:rPr altLang="en-IN" lang="en-US"/>
              <a:t>j</a:t>
            </a:r>
            <a:r>
              <a:rPr altLang="en-IN" lang="en-US"/>
              <a:t>&lt;</a:t>
            </a:r>
            <a:r>
              <a:rPr altLang="en-IN" lang="en-US"/>
              <a:t>=</a:t>
            </a:r>
            <a:r>
              <a:rPr altLang="en-IN" lang="en-US"/>
              <a:t>i;</a:t>
            </a:r>
            <a:r>
              <a:rPr altLang="en-IN" lang="en-US"/>
              <a:t>j</a:t>
            </a:r>
            <a:r>
              <a:rPr altLang="en-IN" lang="en-US"/>
              <a:t>+</a:t>
            </a:r>
            <a:r>
              <a:rPr altLang="en-IN" lang="en-US"/>
              <a:t>+</a:t>
            </a:r>
            <a:r>
              <a:rPr altLang="en-IN" lang="en-US"/>
              <a:t>)</a:t>
            </a:r>
            <a:r>
              <a:rPr altLang="en-IN" lang="en-US"/>
              <a:t>
</a:t>
            </a:r>
            <a:r>
              <a:rPr altLang="en-IN" lang="en-US"/>
              <a:t>{</a:t>
            </a:r>
            <a:r>
              <a:rPr altLang="en-IN" lang="en-US"/>
              <a:t>
</a:t>
            </a:r>
            <a:r>
              <a:rPr altLang="en-IN" lang="en-US"/>
              <a:t>printf</a:t>
            </a:r>
            <a:r>
              <a:rPr altLang="en-IN" lang="en-US"/>
              <a:t>(</a:t>
            </a:r>
            <a:r>
              <a:rPr altLang="en-IN" lang="en-US"/>
              <a:t>"</a:t>
            </a:r>
            <a:r>
              <a:rPr altLang="en-IN" lang="en-US"/>
              <a:t> </a:t>
            </a:r>
            <a:r>
              <a:rPr altLang="en-IN" lang="en-US"/>
              <a:t>%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"</a:t>
            </a:r>
            <a:r>
              <a:rPr altLang="en-IN" lang="en-US"/>
              <a:t>,</a:t>
            </a:r>
            <a:r>
              <a:rPr altLang="en-IN" lang="en-US"/>
              <a:t>i)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}</a:t>
            </a:r>
            <a:r>
              <a:rPr altLang="en-IN" lang="en-US"/>
              <a:t>
</a:t>
            </a:r>
            <a:r>
              <a:rPr altLang="en-IN" lang="en-US"/>
              <a:t>printf</a:t>
            </a:r>
            <a:r>
              <a:rPr altLang="en-IN" lang="en-US"/>
              <a:t> </a:t>
            </a:r>
            <a:r>
              <a:rPr altLang="en-IN" lang="en-US"/>
              <a:t>(</a:t>
            </a:r>
            <a:r>
              <a:rPr altLang="en-IN" lang="en-US"/>
              <a:t>"</a:t>
            </a:r>
            <a:r>
              <a:rPr altLang="en-IN" lang="en-US"/>
              <a:t> </a:t>
            </a:r>
            <a:r>
              <a:rPr altLang="en-IN" lang="en-US"/>
              <a:t>\</a:t>
            </a:r>
            <a:r>
              <a:rPr altLang="en-IN" lang="en-US"/>
              <a:t>n</a:t>
            </a:r>
            <a:r>
              <a:rPr altLang="en-IN" lang="en-US"/>
              <a:t>"</a:t>
            </a:r>
            <a:r>
              <a:rPr altLang="en-IN" lang="en-US"/>
              <a:t>)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}</a:t>
            </a:r>
            <a:r>
              <a:rPr altLang="en-IN" lang="en-US"/>
              <a:t>
</a:t>
            </a:r>
            <a:r>
              <a:rPr altLang="en-IN" lang="en-US"/>
              <a:t>}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Write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program</a:t>
            </a:r>
            <a:r>
              <a:rPr altLang="en-IN" lang="en-US"/>
              <a:t> </a:t>
            </a:r>
            <a:r>
              <a:rPr altLang="en-IN" lang="en-US"/>
              <a:t>to</a:t>
            </a:r>
            <a:r>
              <a:rPr altLang="en-IN" lang="en-US"/>
              <a:t> </a:t>
            </a:r>
            <a:r>
              <a:rPr altLang="en-IN" lang="en-US"/>
              <a:t>find</a:t>
            </a:r>
            <a:r>
              <a:rPr altLang="en-IN" lang="en-US"/>
              <a:t> </a:t>
            </a:r>
            <a:r>
              <a:rPr altLang="en-IN" lang="en-US"/>
              <a:t>largest</a:t>
            </a:r>
            <a:r>
              <a:rPr altLang="en-IN" lang="en-US"/>
              <a:t> </a:t>
            </a:r>
            <a:r>
              <a:rPr altLang="en-IN" lang="en-US"/>
              <a:t>among</a:t>
            </a:r>
            <a:r>
              <a:rPr altLang="en-IN" lang="en-US"/>
              <a:t> </a:t>
            </a:r>
            <a:r>
              <a:rPr altLang="en-IN" lang="en-US"/>
              <a:t>three</a:t>
            </a:r>
            <a:r>
              <a:rPr altLang="en-IN" lang="en-US"/>
              <a:t> </a:t>
            </a:r>
            <a:r>
              <a:rPr altLang="en-IN" lang="en-US"/>
              <a:t>numbers</a:t>
            </a:r>
            <a:endParaRPr lang="en-IN"/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>
            <a:normAutofit fontScale="64286" lnSpcReduction="20000"/>
          </a:bodyPr>
          <a:p>
            <a:r>
              <a:rPr altLang="en-IN" lang="en-US"/>
              <a:t>
</a:t>
            </a:r>
            <a:r>
              <a:rPr altLang="en-IN" lang="en-US"/>
              <a:t>#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l</a:t>
            </a:r>
            <a:r>
              <a:rPr altLang="en-IN" lang="en-US"/>
              <a:t>u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&lt;</a:t>
            </a:r>
            <a:r>
              <a:rPr altLang="en-IN" lang="en-US"/>
              <a:t>stdio</a:t>
            </a:r>
            <a:r>
              <a:rPr altLang="en-IN" lang="en-US"/>
              <a:t>.</a:t>
            </a:r>
            <a:r>
              <a:rPr altLang="en-IN" lang="en-US"/>
              <a:t>h</a:t>
            </a:r>
            <a:r>
              <a:rPr altLang="en-IN" lang="en-US"/>
              <a:t>&gt;</a:t>
            </a:r>
            <a:r>
              <a:rPr altLang="en-IN" lang="en-US"/>
              <a:t>
</a:t>
            </a:r>
            <a:r>
              <a:rPr altLang="en-IN" lang="en-US"/>
              <a:t>main</a:t>
            </a:r>
            <a:r>
              <a:rPr altLang="en-IN" lang="en-US"/>
              <a:t>(</a:t>
            </a:r>
            <a:r>
              <a:rPr altLang="en-IN" lang="en-US"/>
              <a:t>)</a:t>
            </a:r>
            <a:r>
              <a:rPr altLang="en-IN" lang="en-US"/>
              <a:t>
</a:t>
            </a:r>
            <a:r>
              <a:rPr altLang="en-IN" lang="en-US"/>
              <a:t>{</a:t>
            </a:r>
            <a:r>
              <a:rPr altLang="en-IN" lang="en-US"/>
              <a:t>
</a:t>
            </a:r>
            <a:r>
              <a:rPr altLang="en-IN" lang="en-US"/>
              <a:t>int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=</a:t>
            </a:r>
            <a:r>
              <a:rPr altLang="en-IN" lang="en-US"/>
              <a:t>5</a:t>
            </a:r>
            <a:r>
              <a:rPr altLang="en-IN" lang="en-US"/>
              <a:t>,</a:t>
            </a:r>
            <a:r>
              <a:rPr altLang="en-IN" lang="en-US"/>
              <a:t>b</a:t>
            </a:r>
            <a:r>
              <a:rPr altLang="en-IN" lang="en-US"/>
              <a:t>=</a:t>
            </a:r>
            <a:r>
              <a:rPr altLang="en-IN" lang="en-US"/>
              <a:t>7</a:t>
            </a:r>
            <a:r>
              <a:rPr altLang="en-IN" lang="en-US"/>
              <a:t>,</a:t>
            </a:r>
            <a:r>
              <a:rPr altLang="en-IN" lang="en-US"/>
              <a:t>c</a:t>
            </a:r>
            <a:r>
              <a:rPr altLang="en-IN" lang="en-US"/>
              <a:t>=</a:t>
            </a:r>
            <a:r>
              <a:rPr altLang="en-IN" lang="en-US"/>
              <a:t>3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printf</a:t>
            </a:r>
            <a:r>
              <a:rPr altLang="en-IN" lang="en-US"/>
              <a:t>(</a:t>
            </a:r>
            <a:r>
              <a:rPr altLang="en-IN" lang="en-US"/>
              <a:t>"</a:t>
            </a:r>
            <a:r>
              <a:rPr altLang="en-IN" lang="en-US"/>
              <a:t>Which</a:t>
            </a:r>
            <a:r>
              <a:rPr altLang="en-IN" lang="en-US"/>
              <a:t> </a:t>
            </a:r>
            <a:r>
              <a:rPr altLang="en-IN" lang="en-US"/>
              <a:t>one</a:t>
            </a:r>
            <a:r>
              <a:rPr altLang="en-IN" lang="en-US"/>
              <a:t> </a:t>
            </a:r>
            <a:r>
              <a:rPr altLang="en-IN" lang="en-US"/>
              <a:t>is</a:t>
            </a:r>
            <a:r>
              <a:rPr altLang="en-IN" lang="en-US"/>
              <a:t> </a:t>
            </a:r>
            <a:r>
              <a:rPr altLang="en-IN" lang="en-US"/>
              <a:t>the</a:t>
            </a:r>
            <a:r>
              <a:rPr altLang="en-IN" lang="en-US"/>
              <a:t> </a:t>
            </a:r>
            <a:r>
              <a:rPr altLang="en-IN" lang="en-US"/>
              <a:t>largest</a:t>
            </a:r>
            <a:r>
              <a:rPr altLang="en-IN" lang="en-US"/>
              <a:t> </a:t>
            </a:r>
            <a:r>
              <a:rPr altLang="en-IN" lang="en-US"/>
              <a:t>number</a:t>
            </a:r>
            <a:r>
              <a:rPr altLang="en-IN" lang="en-US"/>
              <a:t>?</a:t>
            </a:r>
            <a:r>
              <a:rPr altLang="en-IN" lang="en-US"/>
              <a:t> </a:t>
            </a:r>
            <a:r>
              <a:rPr altLang="en-IN" lang="en-US"/>
              <a:t>"</a:t>
            </a:r>
            <a:r>
              <a:rPr altLang="en-IN" lang="en-US"/>
              <a:t>)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if</a:t>
            </a:r>
            <a:r>
              <a:rPr altLang="en-IN" lang="en-US"/>
              <a:t>(</a:t>
            </a:r>
            <a:r>
              <a:rPr altLang="en-IN" lang="en-US"/>
              <a:t>(</a:t>
            </a:r>
            <a:r>
              <a:rPr altLang="en-IN" lang="en-US"/>
              <a:t>a</a:t>
            </a:r>
            <a:r>
              <a:rPr altLang="en-IN" lang="en-US"/>
              <a:t>&gt;</a:t>
            </a:r>
            <a:r>
              <a:rPr altLang="en-IN" lang="en-US"/>
              <a:t>b</a:t>
            </a:r>
            <a:r>
              <a:rPr altLang="en-IN" lang="en-US"/>
              <a:t>)</a:t>
            </a:r>
            <a:r>
              <a:rPr altLang="en-IN" lang="en-US"/>
              <a:t> </a:t>
            </a:r>
            <a:r>
              <a:rPr altLang="en-IN" lang="en-US"/>
              <a:t>&amp;</a:t>
            </a:r>
            <a:r>
              <a:rPr altLang="en-IN" lang="en-US"/>
              <a:t>&amp;</a:t>
            </a:r>
            <a:r>
              <a:rPr altLang="en-IN" lang="en-US"/>
              <a:t> </a:t>
            </a:r>
            <a:r>
              <a:rPr altLang="en-IN" lang="en-US"/>
              <a:t>(</a:t>
            </a:r>
            <a:r>
              <a:rPr altLang="en-IN" lang="en-US"/>
              <a:t>a</a:t>
            </a:r>
            <a:r>
              <a:rPr altLang="en-IN" lang="en-US"/>
              <a:t>&gt;</a:t>
            </a:r>
            <a:r>
              <a:rPr altLang="en-IN" lang="en-US"/>
              <a:t>c</a:t>
            </a:r>
            <a:r>
              <a:rPr altLang="en-IN" lang="en-US"/>
              <a:t>)</a:t>
            </a:r>
            <a:r>
              <a:rPr altLang="en-IN" lang="en-US"/>
              <a:t>)</a:t>
            </a:r>
            <a:r>
              <a:rPr altLang="en-IN" lang="en-US"/>
              <a:t>
</a:t>
            </a:r>
            <a:r>
              <a:rPr altLang="en-IN" lang="en-US"/>
              <a:t>{</a:t>
            </a:r>
            <a:r>
              <a:rPr altLang="en-IN" lang="en-US"/>
              <a:t>
</a:t>
            </a:r>
            <a:r>
              <a:rPr altLang="en-IN" lang="en-US"/>
              <a:t>printf</a:t>
            </a:r>
            <a:r>
              <a:rPr altLang="en-IN" lang="en-US"/>
              <a:t>(</a:t>
            </a:r>
            <a:r>
              <a:rPr altLang="en-IN" lang="en-US"/>
              <a:t>"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is</a:t>
            </a:r>
            <a:r>
              <a:rPr altLang="en-IN" lang="en-US"/>
              <a:t> </a:t>
            </a:r>
            <a:r>
              <a:rPr altLang="en-IN" lang="en-US"/>
              <a:t>largest</a:t>
            </a:r>
            <a:r>
              <a:rPr altLang="en-IN" lang="en-US"/>
              <a:t>"</a:t>
            </a:r>
            <a:r>
              <a:rPr altLang="en-IN" lang="en-US"/>
              <a:t>)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}</a:t>
            </a:r>
            <a:r>
              <a:rPr altLang="en-IN" lang="en-US"/>
              <a:t>
</a:t>
            </a:r>
            <a:r>
              <a:rPr altLang="en-IN" lang="en-US"/>
              <a:t>else</a:t>
            </a:r>
            <a:r>
              <a:rPr altLang="en-IN" lang="en-US"/>
              <a:t> </a:t>
            </a:r>
            <a:r>
              <a:rPr altLang="en-IN" lang="en-US"/>
              <a:t>if</a:t>
            </a:r>
            <a:r>
              <a:rPr altLang="en-IN" lang="en-US"/>
              <a:t> </a:t>
            </a:r>
            <a:r>
              <a:rPr altLang="en-IN" lang="en-US"/>
              <a:t>(</a:t>
            </a:r>
            <a:r>
              <a:rPr altLang="en-IN" lang="en-US"/>
              <a:t>(</a:t>
            </a:r>
            <a:r>
              <a:rPr altLang="en-IN" lang="en-US"/>
              <a:t>b</a:t>
            </a:r>
            <a:r>
              <a:rPr altLang="en-IN" lang="en-US"/>
              <a:t>&gt;</a:t>
            </a:r>
            <a:r>
              <a:rPr altLang="en-IN" lang="en-US"/>
              <a:t>a</a:t>
            </a:r>
            <a:r>
              <a:rPr altLang="en-IN" lang="en-US"/>
              <a:t>)</a:t>
            </a:r>
            <a:r>
              <a:rPr altLang="en-IN" lang="en-US"/>
              <a:t> </a:t>
            </a:r>
            <a:r>
              <a:rPr altLang="en-IN" lang="en-US"/>
              <a:t>&amp;</a:t>
            </a:r>
            <a:r>
              <a:rPr altLang="en-IN" lang="en-US"/>
              <a:t>&amp;</a:t>
            </a:r>
            <a:r>
              <a:rPr altLang="en-IN" lang="en-US"/>
              <a:t> </a:t>
            </a:r>
            <a:r>
              <a:rPr altLang="en-IN" lang="en-US"/>
              <a:t>(</a:t>
            </a:r>
            <a:r>
              <a:rPr altLang="en-IN" lang="en-US"/>
              <a:t>b</a:t>
            </a:r>
            <a:r>
              <a:rPr altLang="en-IN" lang="en-US"/>
              <a:t>&gt;</a:t>
            </a:r>
            <a:r>
              <a:rPr altLang="en-IN" lang="en-US"/>
              <a:t>c</a:t>
            </a:r>
            <a:r>
              <a:rPr altLang="en-IN" lang="en-US"/>
              <a:t>)</a:t>
            </a:r>
            <a:r>
              <a:rPr altLang="en-IN" lang="en-US"/>
              <a:t>)</a:t>
            </a:r>
            <a:r>
              <a:rPr altLang="en-IN" lang="en-US"/>
              <a:t>
</a:t>
            </a:r>
            <a:r>
              <a:rPr altLang="en-IN" lang="en-US"/>
              <a:t>{</a:t>
            </a:r>
            <a:r>
              <a:rPr altLang="en-IN" lang="en-US"/>
              <a:t>
</a:t>
            </a:r>
            <a:r>
              <a:rPr altLang="en-IN" lang="en-US"/>
              <a:t>printf</a:t>
            </a:r>
            <a:r>
              <a:rPr altLang="en-IN" lang="en-US"/>
              <a:t> </a:t>
            </a:r>
            <a:r>
              <a:rPr altLang="en-IN" lang="en-US"/>
              <a:t>(</a:t>
            </a:r>
            <a:r>
              <a:rPr altLang="en-IN" lang="en-US"/>
              <a:t>"</a:t>
            </a:r>
            <a:r>
              <a:rPr altLang="en-IN" lang="en-US"/>
              <a:t>b</a:t>
            </a:r>
            <a:r>
              <a:rPr altLang="en-IN" lang="en-US"/>
              <a:t> </a:t>
            </a:r>
            <a:r>
              <a:rPr altLang="en-IN" lang="en-US"/>
              <a:t>is</a:t>
            </a:r>
            <a:r>
              <a:rPr altLang="en-IN" lang="en-US"/>
              <a:t> </a:t>
            </a:r>
            <a:r>
              <a:rPr altLang="en-IN" lang="en-US"/>
              <a:t>largest</a:t>
            </a:r>
            <a:r>
              <a:rPr altLang="en-IN" lang="en-US"/>
              <a:t> </a:t>
            </a:r>
            <a:r>
              <a:rPr altLang="en-IN" lang="en-US"/>
              <a:t>"</a:t>
            </a:r>
            <a:r>
              <a:rPr altLang="en-IN" lang="en-US"/>
              <a:t>)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}</a:t>
            </a:r>
            <a:r>
              <a:rPr altLang="en-IN" lang="en-US"/>
              <a:t>
</a:t>
            </a:r>
            <a:r>
              <a:rPr altLang="en-IN" lang="en-US"/>
              <a:t>else</a:t>
            </a:r>
            <a:r>
              <a:rPr altLang="en-IN" lang="en-US"/>
              <a:t> </a:t>
            </a:r>
            <a:r>
              <a:rPr altLang="en-IN" lang="en-US"/>
              <a:t>
</a:t>
            </a:r>
            <a:r>
              <a:rPr altLang="en-IN" lang="en-US"/>
              <a:t>printf</a:t>
            </a:r>
            <a:r>
              <a:rPr altLang="en-IN" lang="en-US"/>
              <a:t>(</a:t>
            </a:r>
            <a:r>
              <a:rPr altLang="en-IN" lang="en-US"/>
              <a:t>"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 </a:t>
            </a:r>
            <a:r>
              <a:rPr altLang="en-IN" lang="en-US"/>
              <a:t>is</a:t>
            </a:r>
            <a:r>
              <a:rPr altLang="en-IN" lang="en-US"/>
              <a:t> </a:t>
            </a:r>
            <a:r>
              <a:rPr altLang="en-IN" lang="en-US"/>
              <a:t>largest</a:t>
            </a:r>
            <a:r>
              <a:rPr altLang="en-IN" lang="en-US"/>
              <a:t> </a:t>
            </a:r>
            <a:r>
              <a:rPr altLang="en-IN" lang="en-US"/>
              <a:t>"</a:t>
            </a:r>
            <a:r>
              <a:rPr altLang="en-IN" lang="en-US"/>
              <a:t>)</a:t>
            </a:r>
            <a:r>
              <a:rPr altLang="en-IN" lang="en-US"/>
              <a:t>;</a:t>
            </a:r>
            <a:r>
              <a:rPr altLang="en-IN" lang="en-US"/>
              <a:t>
</a:t>
            </a:r>
            <a:r>
              <a:rPr altLang="en-IN" lang="en-US"/>
              <a:t>}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 txBox="1"/>
          <p:nvPr/>
        </p:nvSpPr>
        <p:spPr>
          <a:xfrm>
            <a:off x="2572000" y="3219450"/>
            <a:ext cx="4000000" cy="1145540"/>
          </a:xfrm>
          <a:prstGeom prst="rect"/>
        </p:spPr>
        <p:txBody>
          <a:bodyPr rtlCol="0" wrap="square">
            <a:spAutoFit/>
          </a:bodyPr>
          <a:p>
            <a:r>
              <a:rPr altLang="en-IN" b="1" sz="7100" lang="en-US">
                <a:solidFill>
                  <a:srgbClr val="000000"/>
                </a:solidFill>
              </a:rPr>
              <a:t>PUZZLES</a:t>
            </a:r>
            <a:endParaRPr b="1" sz="71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9713" y="0"/>
            <a:ext cx="6462241" cy="676888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08643"/>
          </a:xfrm>
        </p:spPr>
        <p:txBody>
          <a:bodyPr/>
          <a:p>
            <a:r>
              <a:rPr altLang="en-IN" sz="3200" lang="en-US"/>
              <a:t>Solution</a:t>
            </a:r>
            <a:r>
              <a:rPr altLang="en-IN" sz="3200" lang="en-US"/>
              <a:t>:</a:t>
            </a:r>
            <a:r>
              <a:rPr altLang="en-IN" sz="3200" lang="en-US"/>
              <a:t> </a:t>
            </a:r>
            <a:r>
              <a:rPr altLang="en-IN" sz="3200" lang="en-US"/>
              <a:t>
</a:t>
            </a:r>
            <a:r>
              <a:rPr altLang="en-IN" sz="3200" lang="en-US"/>
              <a:t>The</a:t>
            </a:r>
            <a:r>
              <a:rPr altLang="en-IN" sz="3200" lang="en-US"/>
              <a:t> </a:t>
            </a:r>
            <a:r>
              <a:rPr altLang="en-IN" sz="3200" lang="en-US"/>
              <a:t>code</a:t>
            </a:r>
            <a:r>
              <a:rPr altLang="en-IN" sz="3200" lang="en-US"/>
              <a:t> </a:t>
            </a:r>
            <a:r>
              <a:rPr altLang="en-IN" sz="3200" lang="en-US"/>
              <a:t>is</a:t>
            </a:r>
            <a:r>
              <a:rPr altLang="en-IN" sz="3200" lang="en-US"/>
              <a:t> </a:t>
            </a:r>
            <a:r>
              <a:rPr altLang="en-IN" b="1" sz="5600" lang="en-US"/>
              <a:t>0</a:t>
            </a:r>
            <a:r>
              <a:rPr altLang="en-IN" b="1" sz="5600" lang="en-US"/>
              <a:t>4</a:t>
            </a:r>
            <a:r>
              <a:rPr altLang="en-IN" b="1" sz="5600" lang="en-US"/>
              <a:t>2</a:t>
            </a:r>
            <a:endParaRPr b="1" sz="56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sz="4200" lang="en-US"/>
              <a:t>What</a:t>
            </a:r>
            <a:r>
              <a:rPr altLang="en-IN" sz="4200" lang="en-US"/>
              <a:t> </a:t>
            </a:r>
            <a:r>
              <a:rPr altLang="en-IN" sz="4200" lang="en-US"/>
              <a:t>comes</a:t>
            </a:r>
            <a:r>
              <a:rPr altLang="en-IN" sz="4200" lang="en-US"/>
              <a:t> </a:t>
            </a:r>
            <a:r>
              <a:rPr altLang="en-IN" sz="4200" lang="en-US"/>
              <a:t>at</a:t>
            </a:r>
            <a:r>
              <a:rPr altLang="en-IN" sz="4200" lang="en-US"/>
              <a:t> </a:t>
            </a:r>
            <a:r>
              <a:rPr altLang="en-IN" sz="4200" lang="en-US"/>
              <a:t>the</a:t>
            </a:r>
            <a:r>
              <a:rPr altLang="en-IN" sz="4200" lang="en-US"/>
              <a:t> </a:t>
            </a:r>
            <a:r>
              <a:rPr altLang="en-IN" sz="4200" lang="en-US"/>
              <a:t>place</a:t>
            </a:r>
            <a:r>
              <a:rPr altLang="en-IN" sz="4200" lang="en-US"/>
              <a:t> </a:t>
            </a:r>
            <a:r>
              <a:rPr altLang="en-IN" sz="4200" lang="en-US"/>
              <a:t>of</a:t>
            </a:r>
            <a:r>
              <a:rPr altLang="en-IN" sz="4200" lang="en-US"/>
              <a:t> </a:t>
            </a:r>
            <a:r>
              <a:rPr altLang="en-IN" sz="4200" lang="en-US"/>
              <a:t>_</a:t>
            </a:r>
            <a:r>
              <a:rPr altLang="en-IN" sz="4200" lang="en-US"/>
              <a:t> </a:t>
            </a:r>
            <a:r>
              <a:rPr altLang="en-IN" sz="4200" lang="en-US"/>
              <a:t>_</a:t>
            </a:r>
            <a:r>
              <a:rPr altLang="en-IN" sz="4200" lang="en-US"/>
              <a:t> </a:t>
            </a:r>
            <a:r>
              <a:rPr altLang="en-IN" sz="4200" lang="en-US"/>
              <a:t>_</a:t>
            </a:r>
            <a:r>
              <a:rPr altLang="en-IN" sz="4200" lang="en-US"/>
              <a:t> </a:t>
            </a:r>
            <a:endParaRPr sz="4200" lang="en-IN"/>
          </a:p>
        </p:txBody>
      </p:sp>
      <p:sp>
        <p:nvSpPr>
          <p:cNvPr id="1048660" name="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altLang="en-IN" b="1" sz="4800" lang="en-US"/>
              <a:t>
</a:t>
            </a:r>
            <a:r>
              <a:rPr altLang="en-IN" b="1" sz="4800" lang="en-US"/>
              <a:t>_</a:t>
            </a:r>
            <a:r>
              <a:rPr altLang="en-IN" b="1" sz="4800" lang="en-US"/>
              <a:t> </a:t>
            </a:r>
            <a:r>
              <a:rPr altLang="en-IN" b="1" sz="4800" lang="en-US"/>
              <a:t>_</a:t>
            </a:r>
            <a:r>
              <a:rPr altLang="en-IN" b="1" sz="4800" lang="en-US"/>
              <a:t> </a:t>
            </a:r>
            <a:r>
              <a:rPr altLang="en-IN" b="1" sz="4800" lang="en-US"/>
              <a:t>_</a:t>
            </a:r>
            <a:r>
              <a:rPr altLang="en-IN" b="1" sz="4800" lang="en-US"/>
              <a:t> </a:t>
            </a:r>
            <a:r>
              <a:rPr altLang="en-IN" b="1" sz="4800" lang="en-US"/>
              <a:t>
</a:t>
            </a:r>
            <a:r>
              <a:rPr altLang="en-IN" b="1" sz="4800" lang="en-US"/>
              <a:t>7</a:t>
            </a:r>
            <a:r>
              <a:rPr altLang="en-IN" b="1" sz="4800" lang="en-US"/>
              <a:t> </a:t>
            </a:r>
            <a:r>
              <a:rPr altLang="en-IN" b="1" sz="4800" lang="en-US"/>
              <a:t>8</a:t>
            </a:r>
            <a:r>
              <a:rPr altLang="en-IN" b="1" sz="4800" lang="en-US"/>
              <a:t> </a:t>
            </a:r>
            <a:r>
              <a:rPr altLang="en-IN" b="1" sz="4800" lang="en-US"/>
              <a:t>9</a:t>
            </a:r>
            <a:r>
              <a:rPr altLang="en-IN" b="1" sz="4800" lang="en-US"/>
              <a:t>
</a:t>
            </a:r>
            <a:r>
              <a:rPr altLang="en-IN" b="1" sz="4800" lang="en-US"/>
              <a:t>4</a:t>
            </a:r>
            <a:r>
              <a:rPr altLang="en-IN" b="1" sz="4800" lang="en-US"/>
              <a:t> </a:t>
            </a:r>
            <a:r>
              <a:rPr altLang="en-IN" b="1" sz="4800" lang="en-US"/>
              <a:t>5</a:t>
            </a:r>
            <a:r>
              <a:rPr altLang="en-IN" b="1" sz="4800" lang="en-US"/>
              <a:t> </a:t>
            </a:r>
            <a:r>
              <a:rPr altLang="en-IN" b="1" sz="4800" lang="en-US"/>
              <a:t>6</a:t>
            </a:r>
            <a:r>
              <a:rPr altLang="en-IN" b="1" sz="4800" lang="en-US"/>
              <a:t>
</a:t>
            </a:r>
            <a:r>
              <a:rPr altLang="en-IN" b="1" sz="4800" lang="en-US"/>
              <a:t>1</a:t>
            </a:r>
            <a:r>
              <a:rPr altLang="en-IN" b="1" sz="4800" lang="en-US"/>
              <a:t> </a:t>
            </a:r>
            <a:r>
              <a:rPr altLang="en-IN" b="1" sz="4800" lang="en-US"/>
              <a:t>2</a:t>
            </a:r>
            <a:r>
              <a:rPr altLang="en-IN" b="1" sz="4800" lang="en-US"/>
              <a:t> </a:t>
            </a:r>
            <a:r>
              <a:rPr altLang="en-IN" b="1" sz="4800" lang="en-US"/>
              <a:t>3</a:t>
            </a:r>
            <a:endParaRPr b="1" sz="4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5036" y="0"/>
            <a:ext cx="870441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 txBox="1"/>
          <p:nvPr/>
        </p:nvSpPr>
        <p:spPr>
          <a:xfrm>
            <a:off x="2572000" y="3219450"/>
            <a:ext cx="4000000" cy="789939"/>
          </a:xfrm>
          <a:prstGeom prst="rect"/>
        </p:spPr>
        <p:txBody>
          <a:bodyPr rtlCol="0" wrap="square">
            <a:spAutoFit/>
          </a:bodyPr>
          <a:p>
            <a:r>
              <a:rPr altLang="en-IN" b="1" sz="4700" lang="en-US">
                <a:solidFill>
                  <a:srgbClr val="000000"/>
                </a:solidFill>
              </a:rPr>
              <a:t>THANK</a:t>
            </a:r>
            <a:r>
              <a:rPr altLang="en-IN" b="1" sz="4700" lang="en-US">
                <a:solidFill>
                  <a:srgbClr val="000000"/>
                </a:solidFill>
              </a:rPr>
              <a:t> </a:t>
            </a:r>
            <a:r>
              <a:rPr altLang="en-IN" b="1" sz="4700" lang="en-US">
                <a:solidFill>
                  <a:srgbClr val="000000"/>
                </a:solidFill>
              </a:rPr>
              <a:t>YOU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2015-05-11T11:30:45Z</dcterms:created>
  <dcterms:modified xsi:type="dcterms:W3CDTF">2016-12-14T19:53:24Z</dcterms:modified>
</cp:coreProperties>
</file>