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2081463"/>
            <a:ext cx="10361612" cy="181676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ARMSTRONG</a:t>
            </a:r>
            <a:br>
              <a:rPr lang="en-US" b="1" dirty="0" smtClean="0"/>
            </a:br>
            <a:r>
              <a:rPr lang="en-US" sz="4000" b="1" dirty="0" smtClean="0"/>
              <a:t>and</a:t>
            </a:r>
            <a:r>
              <a:rPr lang="en-US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PALINDROME NUMBERS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9504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                                          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</a:t>
            </a:r>
            <a:r>
              <a:rPr lang="en-US" b="1" dirty="0" smtClean="0"/>
              <a:t>Presented by : Laxman Singh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21746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19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door, insert giraffe, close </a:t>
            </a:r>
            <a:r>
              <a:rPr lang="en-US" dirty="0" smtClean="0"/>
              <a:t>door.</a:t>
            </a:r>
          </a:p>
          <a:p>
            <a:r>
              <a:rPr lang="en-US" dirty="0"/>
              <a:t>Open door, remove giraffe, insert elephant, close </a:t>
            </a:r>
            <a:r>
              <a:rPr lang="en-US" dirty="0" smtClean="0"/>
              <a:t>door.</a:t>
            </a:r>
          </a:p>
          <a:p>
            <a:r>
              <a:rPr lang="en-US" dirty="0"/>
              <a:t>Elephant, he is in the </a:t>
            </a:r>
            <a:r>
              <a:rPr lang="en-US" dirty="0" smtClean="0"/>
              <a:t>fridge.</a:t>
            </a:r>
          </a:p>
          <a:p>
            <a:r>
              <a:rPr lang="en-US" dirty="0"/>
              <a:t>No problem at all, the crocodiles are at the animal </a:t>
            </a:r>
            <a:r>
              <a:rPr lang="en-US" dirty="0" smtClean="0"/>
              <a:t>conference.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Armstrong </a:t>
            </a:r>
            <a:r>
              <a:rPr lang="en-US" b="1" dirty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Armstrong number of three digits is an integer such that the sum of the cubes of its digits is equal to the number itself.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371 is an Armstrong number since 3**3 + 7**3 + 1**3 = 371.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5552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Program Armstrong Number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INTEGER :: a, b, c                   </a:t>
            </a:r>
            <a:r>
              <a:rPr lang="en-US" dirty="0" smtClean="0"/>
              <a:t>          ! </a:t>
            </a:r>
            <a:r>
              <a:rPr lang="en-US" dirty="0"/>
              <a:t>the three digits</a:t>
            </a:r>
          </a:p>
          <a:p>
            <a:r>
              <a:rPr lang="en-US" dirty="0" smtClean="0"/>
              <a:t>INTEGER </a:t>
            </a:r>
            <a:r>
              <a:rPr lang="en-US" dirty="0"/>
              <a:t>:: </a:t>
            </a:r>
            <a:r>
              <a:rPr lang="en-US" dirty="0" err="1"/>
              <a:t>abc</a:t>
            </a:r>
            <a:r>
              <a:rPr lang="en-US" dirty="0"/>
              <a:t>, a3b3c3              </a:t>
            </a:r>
            <a:r>
              <a:rPr lang="en-US" dirty="0" smtClean="0"/>
              <a:t>    </a:t>
            </a:r>
            <a:r>
              <a:rPr lang="en-US" dirty="0"/>
              <a:t>! the number and its cubic sum</a:t>
            </a:r>
          </a:p>
          <a:p>
            <a:r>
              <a:rPr lang="en-US" dirty="0" smtClean="0"/>
              <a:t>INTEGER </a:t>
            </a:r>
            <a:r>
              <a:rPr lang="en-US" dirty="0"/>
              <a:t>:: Count                     </a:t>
            </a:r>
            <a:r>
              <a:rPr lang="en-US" dirty="0" smtClean="0"/>
              <a:t>        ! </a:t>
            </a:r>
            <a:r>
              <a:rPr lang="en-US" dirty="0"/>
              <a:t>a counter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Count = 0</a:t>
            </a:r>
          </a:p>
          <a:p>
            <a:r>
              <a:rPr lang="en-US" dirty="0"/>
              <a:t>   DO a = 0, 9                          </a:t>
            </a:r>
            <a:r>
              <a:rPr lang="en-US" dirty="0" smtClean="0"/>
              <a:t>              ! </a:t>
            </a:r>
            <a:r>
              <a:rPr lang="en-US" dirty="0"/>
              <a:t>for the left most digit</a:t>
            </a:r>
          </a:p>
          <a:p>
            <a:r>
              <a:rPr lang="en-US" dirty="0"/>
              <a:t>      DO b = 0, 9                       </a:t>
            </a:r>
            <a:r>
              <a:rPr lang="en-US" dirty="0" smtClean="0"/>
              <a:t>                 !   </a:t>
            </a:r>
            <a:r>
              <a:rPr lang="en-US" dirty="0"/>
              <a:t>for the middle digit</a:t>
            </a:r>
          </a:p>
          <a:p>
            <a:r>
              <a:rPr lang="en-US" dirty="0"/>
              <a:t>         DO c = 0, 9                   </a:t>
            </a:r>
            <a:r>
              <a:rPr lang="en-US" dirty="0" smtClean="0"/>
              <a:t>                       !     </a:t>
            </a:r>
            <a:r>
              <a:rPr lang="en-US" dirty="0"/>
              <a:t>for the right most </a:t>
            </a:r>
            <a:r>
              <a:rPr lang="en-US" dirty="0" smtClean="0"/>
              <a:t>digit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9788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10215436" cy="223694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3158"/>
            <a:ext cx="10515600" cy="4973805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abc</a:t>
            </a:r>
            <a:r>
              <a:rPr lang="en-US" dirty="0"/>
              <a:t>    = a*100 + b*10 + c  </a:t>
            </a:r>
            <a:r>
              <a:rPr lang="en-US" dirty="0" smtClean="0"/>
              <a:t>                           </a:t>
            </a:r>
            <a:r>
              <a:rPr lang="en-US" dirty="0"/>
              <a:t>!        the number</a:t>
            </a:r>
          </a:p>
          <a:p>
            <a:r>
              <a:rPr lang="en-US" dirty="0"/>
              <a:t>            a3b3c3 = a**3 + b**3 + c**3 </a:t>
            </a:r>
            <a:r>
              <a:rPr lang="en-US" dirty="0" smtClean="0"/>
              <a:t>           !        </a:t>
            </a:r>
            <a:r>
              <a:rPr lang="en-US" dirty="0"/>
              <a:t>the sum of cubes</a:t>
            </a:r>
          </a:p>
          <a:p>
            <a:r>
              <a:rPr lang="en-US" dirty="0"/>
              <a:t>            IF (</a:t>
            </a:r>
            <a:r>
              <a:rPr lang="en-US" dirty="0" err="1"/>
              <a:t>abc</a:t>
            </a:r>
            <a:r>
              <a:rPr lang="en-US" dirty="0"/>
              <a:t> == a3b3c3) THEN     </a:t>
            </a:r>
            <a:r>
              <a:rPr lang="en-US" dirty="0" smtClean="0"/>
              <a:t>               !        </a:t>
            </a:r>
            <a:r>
              <a:rPr lang="en-US" dirty="0"/>
              <a:t>if they are </a:t>
            </a:r>
            <a:r>
              <a:rPr lang="en-US" dirty="0" smtClean="0"/>
              <a:t>equal</a:t>
            </a:r>
          </a:p>
          <a:p>
            <a:r>
              <a:rPr lang="en-US" dirty="0" smtClean="0"/>
              <a:t>               </a:t>
            </a:r>
            <a:r>
              <a:rPr lang="en-US" dirty="0"/>
              <a:t>Count = Count + 1        !           count and display it</a:t>
            </a:r>
          </a:p>
          <a:p>
            <a:r>
              <a:rPr lang="en-US" dirty="0"/>
              <a:t>               WRITE(*,*)  'Armstrong number ', Count, ': ', </a:t>
            </a:r>
            <a:r>
              <a:rPr lang="en-US" dirty="0" err="1"/>
              <a:t>abc</a:t>
            </a:r>
            <a:endParaRPr lang="en-US" dirty="0"/>
          </a:p>
          <a:p>
            <a:r>
              <a:rPr lang="en-US" dirty="0"/>
              <a:t>            END IF</a:t>
            </a:r>
          </a:p>
          <a:p>
            <a:r>
              <a:rPr lang="en-US" dirty="0"/>
              <a:t>         END DO</a:t>
            </a:r>
          </a:p>
          <a:p>
            <a:r>
              <a:rPr lang="en-US" dirty="0"/>
              <a:t>      END DO</a:t>
            </a:r>
          </a:p>
          <a:p>
            <a:r>
              <a:rPr lang="en-US" dirty="0"/>
              <a:t>   END </a:t>
            </a:r>
            <a:r>
              <a:rPr lang="en-US" dirty="0" smtClean="0"/>
              <a:t>DO</a:t>
            </a:r>
          </a:p>
          <a:p>
            <a:r>
              <a:rPr lang="en-US" dirty="0"/>
              <a:t>END PROGRAM  </a:t>
            </a:r>
            <a:r>
              <a:rPr lang="en-US" dirty="0" err="1"/>
              <a:t>ArmstrongNumber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4847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343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Palindrome number algorithm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852864"/>
            <a:ext cx="10363826" cy="39383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Get the number from user.</a:t>
            </a:r>
            <a:br>
              <a:rPr lang="en-US" dirty="0"/>
            </a:br>
            <a:r>
              <a:rPr lang="en-US" dirty="0"/>
              <a:t>2. Reverse it.</a:t>
            </a:r>
            <a:br>
              <a:rPr lang="en-US" dirty="0"/>
            </a:br>
            <a:r>
              <a:rPr lang="en-US" dirty="0"/>
              <a:t>3. Compare it with the number entered by the user.</a:t>
            </a:r>
            <a:br>
              <a:rPr lang="en-US" dirty="0"/>
            </a:br>
            <a:r>
              <a:rPr lang="en-US" dirty="0"/>
              <a:t>4. If both are same then print palindrome number</a:t>
            </a:r>
            <a:br>
              <a:rPr lang="en-US" dirty="0"/>
            </a:br>
            <a:r>
              <a:rPr lang="en-US" dirty="0"/>
              <a:t>5. Else print not a palindrome number.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8758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Palindrome number program 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n,  reverse=0, temp: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/>
              <a:t>(</a:t>
            </a:r>
            <a:r>
              <a:rPr lang="en-US" dirty="0" smtClean="0"/>
              <a:t>“enter a number to check if it is a palindrome</a:t>
            </a:r>
            <a:r>
              <a:rPr lang="en-US" dirty="0"/>
              <a:t> </a:t>
            </a:r>
            <a:r>
              <a:rPr lang="en-US" dirty="0" smtClean="0"/>
              <a:t>or not\n”);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scanf</a:t>
            </a:r>
            <a:r>
              <a:rPr lang="en-US" dirty="0" smtClean="0"/>
              <a:t> (“%d”, &amp;n);</a:t>
            </a:r>
          </a:p>
          <a:p>
            <a:r>
              <a:rPr lang="en-US" dirty="0" smtClean="0"/>
              <a:t>  temp=n;</a:t>
            </a:r>
          </a:p>
          <a:p>
            <a:r>
              <a:rPr lang="en-US" dirty="0" smtClean="0"/>
              <a:t>  while (temp!=0 )</a:t>
            </a:r>
          </a:p>
          <a:p>
            <a:r>
              <a:rPr lang="en-US" dirty="0" smtClean="0"/>
              <a:t>{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6981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913149" y="79503"/>
            <a:ext cx="10228093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974558"/>
            <a:ext cx="10363826" cy="522170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  reverse=reverse*10;</a:t>
            </a:r>
          </a:p>
          <a:p>
            <a:r>
              <a:rPr lang="en-US" dirty="0"/>
              <a:t> </a:t>
            </a:r>
            <a:r>
              <a:rPr lang="en-US" dirty="0" smtClean="0"/>
              <a:t>  reverse=reverse+temp%10:</a:t>
            </a:r>
          </a:p>
          <a:p>
            <a:r>
              <a:rPr lang="en-US" dirty="0"/>
              <a:t> </a:t>
            </a:r>
            <a:r>
              <a:rPr lang="en-US" dirty="0" smtClean="0"/>
              <a:t>  temp=temp/10;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if ( n==reverse 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 “%d is a palindrome number.\n”, n);</a:t>
            </a:r>
          </a:p>
          <a:p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(“%d is not a palindrome number.\n”, n)</a:t>
            </a:r>
          </a:p>
          <a:p>
            <a:r>
              <a:rPr lang="en-US" dirty="0"/>
              <a:t>r</a:t>
            </a:r>
            <a:r>
              <a:rPr lang="en-US" dirty="0" smtClean="0"/>
              <a:t>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7182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11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</a:t>
            </a:r>
            <a:r>
              <a:rPr lang="en-US" dirty="0"/>
              <a:t>A man is wearing black. Black shoes, socks, trousers, coat, gloves and ski mask. He is walking down a back street with all the street lights off. A black car is coming towards him with its lights off but somehow manages to stop in time. How did the driver see the man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It </a:t>
            </a:r>
            <a:r>
              <a:rPr lang="en-US" dirty="0"/>
              <a:t>is broad daylight. A bunch of paparazzi are following the “man”. The drive cannot possibly miss seeing this drove of people. The “man” is actually B Spears in disguise on her way to rehab.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49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1. And </a:t>
            </a:r>
            <a:r>
              <a:rPr lang="en-US" dirty="0"/>
              <a:t>of course the all time </a:t>
            </a:r>
            <a:r>
              <a:rPr lang="en-US" dirty="0" err="1"/>
              <a:t>fav</a:t>
            </a:r>
            <a:r>
              <a:rPr lang="en-US" dirty="0"/>
              <a:t>, the animal conference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How do you put a giraffe into a refrigerator?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How do you put an elephant into a refrigerator?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The Lion King is hosting an animal conference. All the animals attend except one. Which animal does not attend?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There is a river you must cross but it is inhabited by crocodiles. How do you manage it?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450</Words>
  <Application>Microsoft Office PowerPoint</Application>
  <PresentationFormat>Custom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ARMSTRONG and  PALINDROME NUMBERS </vt:lpstr>
      <vt:lpstr>Armstrong Number</vt:lpstr>
      <vt:lpstr>Program Armstrong Number</vt:lpstr>
      <vt:lpstr>.</vt:lpstr>
      <vt:lpstr>Palindrome number algorithm </vt:lpstr>
      <vt:lpstr>Palindrome number program c </vt:lpstr>
      <vt:lpstr>.</vt:lpstr>
      <vt:lpstr>.</vt:lpstr>
      <vt:lpstr>.</vt:lpstr>
      <vt:lpstr>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TESTING</dc:title>
  <dc:creator>Laxman</dc:creator>
  <cp:lastModifiedBy>dell</cp:lastModifiedBy>
  <cp:revision>17</cp:revision>
  <dcterms:created xsi:type="dcterms:W3CDTF">2016-11-10T09:11:49Z</dcterms:created>
  <dcterms:modified xsi:type="dcterms:W3CDTF">2016-11-18T18:57:41Z</dcterms:modified>
</cp:coreProperties>
</file>