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026" name="Picture 2" descr="G:\SOFTWARE TESTING\Programming in C++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11049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6974" y="1677135"/>
            <a:ext cx="6046912" cy="267765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Presentation on</a:t>
            </a:r>
          </a:p>
          <a:p>
            <a:pPr algn="ctr"/>
            <a:endParaRPr lang="en-US" sz="4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Swapping of two numbers</a:t>
            </a:r>
            <a:endParaRPr lang="en-US" sz="3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0" y="5638800"/>
            <a:ext cx="399876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pperplate Gothic Light" pitchFamily="34" charset="0"/>
              </a:rPr>
              <a:t>Presented by-  </a:t>
            </a:r>
            <a:r>
              <a:rPr lang="en-US" dirty="0" err="1" smtClean="0">
                <a:latin typeface="Copperplate Gothic Light" pitchFamily="34" charset="0"/>
              </a:rPr>
              <a:t>Anupam</a:t>
            </a:r>
            <a:r>
              <a:rPr lang="en-US" dirty="0" smtClean="0">
                <a:latin typeface="Copperplate Gothic Light" pitchFamily="34" charset="0"/>
              </a:rPr>
              <a:t> </a:t>
            </a:r>
            <a:r>
              <a:rPr lang="en-US" dirty="0" err="1" smtClean="0">
                <a:latin typeface="Copperplate Gothic Light" pitchFamily="34" charset="0"/>
              </a:rPr>
              <a:t>nath</a:t>
            </a:r>
            <a:endParaRPr lang="en-US" dirty="0" smtClean="0">
              <a:latin typeface="Copperplate Gothic Light" pitchFamily="34" charset="0"/>
            </a:endParaRPr>
          </a:p>
          <a:p>
            <a:r>
              <a:rPr lang="en-US" b="1" dirty="0" smtClean="0">
                <a:latin typeface="Copperplate Gothic Light" pitchFamily="34" charset="0"/>
              </a:rPr>
              <a:t>Course           - 	     </a:t>
            </a:r>
            <a:r>
              <a:rPr lang="en-US" dirty="0" smtClean="0">
                <a:latin typeface="Copperplate Gothic Light" pitchFamily="34" charset="0"/>
              </a:rPr>
              <a:t>SQA 		         	           (manual testing)</a:t>
            </a:r>
            <a:r>
              <a:rPr lang="en-US" b="1" dirty="0" smtClean="0">
                <a:latin typeface="Copperplate Gothic Light" pitchFamily="34" charset="0"/>
              </a:rPr>
              <a:t>	</a:t>
            </a:r>
            <a:endParaRPr lang="en-IN" b="1" dirty="0">
              <a:latin typeface="Copperplate Gothic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7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219200"/>
            <a:ext cx="79937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What is swapping of two numbers?</a:t>
            </a:r>
            <a:endParaRPr lang="en-US" sz="3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0" name="Picture 2" descr="Image result for thinking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45" y="1844749"/>
            <a:ext cx="2095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G:\SOFTWARE TESTING\Programming in C++\there-is-53-key-questions-free-cliparts-all-used-for-free-75ctpL-clipar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54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:\SOFTWARE TESTING\Programming in C++\swap-number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2362200"/>
            <a:ext cx="5319712" cy="258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G:\SOFTWARE TESTING\Programming in C++\downloa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2" y="5257800"/>
            <a:ext cx="21240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G:\SOFTWARE TESTING\Programming in C++\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11049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29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3961" y="762000"/>
            <a:ext cx="630320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Program code in c </a:t>
            </a:r>
          </a:p>
          <a:p>
            <a:pPr algn="ctr"/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for swapping two numbers</a:t>
            </a:r>
            <a:endParaRPr lang="en-US" sz="3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8" name="Picture 2" descr="G:\SOFTWARE TESTING\Programming in C++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11049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4600" y="1962329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With using Third variable</a:t>
            </a:r>
            <a:endParaRPr lang="en-IN" b="1" u="sng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05495"/>
            <a:ext cx="7421769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53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8400" y="7620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Without using Third variable</a:t>
            </a:r>
            <a:endParaRPr lang="en-IN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69" y="1219200"/>
            <a:ext cx="7098731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20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SOFTWARE TESTING\Programming in C++\37143825-Hand-writing-Any-Question-with-black-marker-on-transparent-wipe-board--Stock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13855"/>
            <a:ext cx="8553450" cy="686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8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SOFTWARE TESTING\Programming in C++\Thank_You_1024_681_84_s_c1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33400"/>
            <a:ext cx="8686800" cy="592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43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155</TotalTime>
  <Words>37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Composite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ANUPAM</dc:creator>
  <cp:lastModifiedBy>ANUPAM</cp:lastModifiedBy>
  <cp:revision>14</cp:revision>
  <dcterms:created xsi:type="dcterms:W3CDTF">2006-08-16T00:00:00Z</dcterms:created>
  <dcterms:modified xsi:type="dcterms:W3CDTF">2016-11-11T03:38:34Z</dcterms:modified>
</cp:coreProperties>
</file>