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53FB-67EF-4EBC-AB8D-CE09491A7134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BC8E06-DE38-4041-8A42-803D014748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53FB-67EF-4EBC-AB8D-CE09491A7134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8E06-DE38-4041-8A42-803D014748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53FB-67EF-4EBC-AB8D-CE09491A7134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8E06-DE38-4041-8A42-803D014748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EB53FB-67EF-4EBC-AB8D-CE09491A7134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BC8E06-DE38-4041-8A42-803D014748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53FB-67EF-4EBC-AB8D-CE09491A7134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8E06-DE38-4041-8A42-803D014748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53FB-67EF-4EBC-AB8D-CE09491A7134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8E06-DE38-4041-8A42-803D014748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8E06-DE38-4041-8A42-803D014748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53FB-67EF-4EBC-AB8D-CE09491A7134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53FB-67EF-4EBC-AB8D-CE09491A7134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8E06-DE38-4041-8A42-803D014748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53FB-67EF-4EBC-AB8D-CE09491A7134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8E06-DE38-4041-8A42-803D014748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EB53FB-67EF-4EBC-AB8D-CE09491A7134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BC8E06-DE38-4041-8A42-803D014748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53FB-67EF-4EBC-AB8D-CE09491A7134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BC8E06-DE38-4041-8A42-803D014748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BEB53FB-67EF-4EBC-AB8D-CE09491A7134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BC8E06-DE38-4041-8A42-803D014748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C </a:t>
            </a:r>
            <a:r>
              <a:rPr lang="en-US" dirty="0" smtClean="0"/>
              <a:t>Program to Find the Length of a String.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SUBMITED </a:t>
            </a:r>
            <a:r>
              <a:rPr lang="en-US" dirty="0" smtClean="0"/>
              <a:t>BY:        Harjeet Singh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001000" cy="5257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#include &lt;stdio.h</a:t>
            </a:r>
            <a:r>
              <a:rPr lang="en-US" b="1" dirty="0" smtClean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int main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{ 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        char </a:t>
            </a:r>
            <a:r>
              <a:rPr lang="en-US" b="1" dirty="0">
                <a:solidFill>
                  <a:schemeClr val="tx1"/>
                </a:solidFill>
              </a:rPr>
              <a:t>s[1000], i</a:t>
            </a:r>
            <a:r>
              <a:rPr lang="en-US" b="1" dirty="0" smtClean="0">
                <a:solidFill>
                  <a:schemeClr val="tx1"/>
                </a:solidFill>
              </a:rPr>
              <a:t>;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        printf("</a:t>
            </a:r>
            <a:r>
              <a:rPr lang="en-US" dirty="0" smtClean="0">
                <a:solidFill>
                  <a:schemeClr val="tx1"/>
                </a:solidFill>
              </a:rPr>
              <a:t> Programiz </a:t>
            </a:r>
            <a:r>
              <a:rPr lang="en-US" b="1" dirty="0" smtClean="0">
                <a:solidFill>
                  <a:schemeClr val="tx1"/>
                </a:solidFill>
              </a:rPr>
              <a:t>");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        scanf</a:t>
            </a:r>
            <a:r>
              <a:rPr lang="en-US" b="1" dirty="0">
                <a:solidFill>
                  <a:schemeClr val="tx1"/>
                </a:solidFill>
              </a:rPr>
              <a:t>("%s", s</a:t>
            </a:r>
            <a:r>
              <a:rPr lang="en-US" b="1" dirty="0" smtClean="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        for(i </a:t>
            </a:r>
            <a:r>
              <a:rPr lang="en-US" b="1" dirty="0">
                <a:solidFill>
                  <a:schemeClr val="tx1"/>
                </a:solidFill>
              </a:rPr>
              <a:t>= 0; s[i] != '\0'; ++i</a:t>
            </a:r>
            <a:r>
              <a:rPr lang="en-US" b="1" dirty="0" smtClean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   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printf</a:t>
            </a:r>
            <a:r>
              <a:rPr lang="en-US" b="1" dirty="0">
                <a:solidFill>
                  <a:schemeClr val="tx1"/>
                </a:solidFill>
              </a:rPr>
              <a:t>("Length of string: %d", i</a:t>
            </a:r>
            <a:r>
              <a:rPr lang="en-US" b="1" dirty="0" smtClean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        return </a:t>
            </a:r>
            <a:r>
              <a:rPr lang="en-US" b="1" dirty="0">
                <a:solidFill>
                  <a:schemeClr val="tx1"/>
                </a:solidFill>
              </a:rPr>
              <a:t>0; 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   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457201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sz="3100" dirty="0" smtClean="0"/>
              <a:t>C Program to Find the Length of a String</a:t>
            </a:r>
            <a:endParaRPr lang="en-US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</a:t>
            </a:r>
            <a:r>
              <a:rPr lang="en-US" b="1" dirty="0" smtClean="0"/>
              <a:t>The </a:t>
            </a:r>
            <a:r>
              <a:rPr lang="en-US" b="1" dirty="0"/>
              <a:t>Aquarius </a:t>
            </a:r>
            <a:r>
              <a:rPr lang="en-US" b="1" dirty="0" smtClean="0"/>
              <a:t>Problem:</a:t>
            </a:r>
            <a:endParaRPr lang="en-US" b="1" dirty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You </a:t>
            </a:r>
            <a:r>
              <a:rPr lang="en-US" sz="2400" dirty="0"/>
              <a:t>have to measure exactly 4 liters of water, 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But </a:t>
            </a:r>
            <a:r>
              <a:rPr lang="en-US" sz="2400" dirty="0"/>
              <a:t>you only have a 3-liter bottle and a 5-liter bottle</a:t>
            </a:r>
            <a:r>
              <a:rPr lang="en-US" sz="2400" dirty="0" smtClean="0"/>
              <a:t>.   </a:t>
            </a:r>
          </a:p>
          <a:p>
            <a:pPr>
              <a:buNone/>
            </a:pPr>
            <a:r>
              <a:rPr lang="en-US" sz="2400" dirty="0" smtClean="0"/>
              <a:t>    How </a:t>
            </a:r>
            <a:r>
              <a:rPr lang="en-US" sz="2400" dirty="0"/>
              <a:t>do you do it?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927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Fill </a:t>
            </a:r>
            <a:r>
              <a:rPr lang="en-US" dirty="0"/>
              <a:t>the 3-liter bottle and pour it into the empty 5-liter bottle.</a:t>
            </a:r>
          </a:p>
          <a:p>
            <a:r>
              <a:rPr lang="en-US" dirty="0"/>
              <a:t>Fill the 3-liter bottle again, and pour enough to fill 5-liter bottle. This leaves exactly 1 liter in the 3-liter bottle.</a:t>
            </a:r>
          </a:p>
          <a:p>
            <a:r>
              <a:rPr lang="en-US" dirty="0"/>
              <a:t>Empty the 5-liter bottle; pour the remaining 1 liter from the 3-liter bottle into the 5-liter bottle.</a:t>
            </a:r>
          </a:p>
          <a:p>
            <a:r>
              <a:rPr lang="en-US" dirty="0"/>
              <a:t>Fill the 3-liter bottle and pour it into the 5-liter bottle. The 5-liter bottle now has exactly 4 liters.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Fill </a:t>
            </a:r>
            <a:r>
              <a:rPr lang="en-US" sz="2800" dirty="0"/>
              <a:t>the 5-liter bottle and pour water from it into the 3-liter bottle until it is full.</a:t>
            </a:r>
            <a:br>
              <a:rPr lang="en-US" sz="2800" dirty="0"/>
            </a:br>
            <a:r>
              <a:rPr lang="en-US" sz="2800" dirty="0"/>
              <a:t>This leaves 2 liters in the 5-liter bottle.</a:t>
            </a:r>
          </a:p>
          <a:p>
            <a:r>
              <a:rPr lang="en-US" sz="2800" dirty="0"/>
              <a:t>Empty the 3-liter bottle and pour the 2 liters of water from the 5-liter bottle into the 3-liter bottle.</a:t>
            </a:r>
          </a:p>
          <a:p>
            <a:r>
              <a:rPr lang="en-US" sz="2800" dirty="0"/>
              <a:t>Fill the 5-liter bottle again.</a:t>
            </a:r>
          </a:p>
          <a:p>
            <a:r>
              <a:rPr lang="en-US" sz="2800" dirty="0"/>
              <a:t>Fill the 3-liter bottle from the 5-liter bottle. Since the 3-liter bottle had 2 liters of water, only one liter is transferred leaving exactly 4 liters of water in the 5-liter jug.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 smtClean="0"/>
              <a:t> How is it possible to cut a traditional circular cake into 8 equal size pieces, with only 3 cuts?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104</TotalTime>
  <Words>239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Presentation on</vt:lpstr>
      <vt:lpstr>  C Program to Find the Length of a String</vt:lpstr>
      <vt:lpstr>Puzzles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 to Find the Length of a String</dc:title>
  <dc:creator>Windows User</dc:creator>
  <cp:lastModifiedBy>Windows User</cp:lastModifiedBy>
  <cp:revision>8</cp:revision>
  <dcterms:created xsi:type="dcterms:W3CDTF">2016-11-09T08:35:01Z</dcterms:created>
  <dcterms:modified xsi:type="dcterms:W3CDTF">2016-11-18T11:20:43Z</dcterms:modified>
</cp:coreProperties>
</file>