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80" r:id="rId5"/>
    <p:sldId id="283" r:id="rId6"/>
    <p:sldId id="259" r:id="rId7"/>
    <p:sldId id="284" r:id="rId8"/>
    <p:sldId id="285" r:id="rId9"/>
    <p:sldId id="286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B1C23-958E-440D-8F17-CEC9FDBF3842}" v="4" dt="2025-01-21T00:32:3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86683" autoAdjust="0"/>
  </p:normalViewPr>
  <p:slideViewPr>
    <p:cSldViewPr snapToGrid="0">
      <p:cViewPr varScale="1">
        <p:scale>
          <a:sx n="62" d="100"/>
          <a:sy n="62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 Teklehaimanot" userId="b19ea2b96be4e73e" providerId="LiveId" clId="{A3DB1C23-958E-440D-8F17-CEC9FDBF3842}"/>
    <pc:docChg chg="undo custSel addSld modSld">
      <pc:chgData name="Bini Teklehaimanot" userId="b19ea2b96be4e73e" providerId="LiveId" clId="{A3DB1C23-958E-440D-8F17-CEC9FDBF3842}" dt="2025-01-21T00:55:25.036" v="356" actId="20577"/>
      <pc:docMkLst>
        <pc:docMk/>
      </pc:docMkLst>
      <pc:sldChg chg="modSp mod">
        <pc:chgData name="Bini Teklehaimanot" userId="b19ea2b96be4e73e" providerId="LiveId" clId="{A3DB1C23-958E-440D-8F17-CEC9FDBF3842}" dt="2025-01-21T00:38:16.274" v="65" actId="255"/>
        <pc:sldMkLst>
          <pc:docMk/>
          <pc:sldMk cId="3455351313" sldId="259"/>
        </pc:sldMkLst>
        <pc:spChg chg="mod">
          <ac:chgData name="Bini Teklehaimanot" userId="b19ea2b96be4e73e" providerId="LiveId" clId="{A3DB1C23-958E-440D-8F17-CEC9FDBF3842}" dt="2025-01-21T00:38:16.274" v="65" actId="255"/>
          <ac:spMkLst>
            <pc:docMk/>
            <pc:sldMk cId="3455351313" sldId="259"/>
            <ac:spMk id="2" creationId="{70E24D16-5F27-B84E-530D-4FD472F12F15}"/>
          </ac:spMkLst>
        </pc:spChg>
      </pc:sldChg>
      <pc:sldChg chg="addSp modSp mod">
        <pc:chgData name="Bini Teklehaimanot" userId="b19ea2b96be4e73e" providerId="LiveId" clId="{A3DB1C23-958E-440D-8F17-CEC9FDBF3842}" dt="2025-01-21T00:55:25.036" v="356" actId="20577"/>
        <pc:sldMkLst>
          <pc:docMk/>
          <pc:sldMk cId="215662996" sldId="284"/>
        </pc:sldMkLst>
        <pc:spChg chg="mod">
          <ac:chgData name="Bini Teklehaimanot" userId="b19ea2b96be4e73e" providerId="LiveId" clId="{A3DB1C23-958E-440D-8F17-CEC9FDBF3842}" dt="2025-01-21T00:52:27.479" v="292" actId="242"/>
          <ac:spMkLst>
            <pc:docMk/>
            <pc:sldMk cId="215662996" sldId="284"/>
            <ac:spMk id="2" creationId="{A2492806-D90C-27C6-BA79-E679876385E6}"/>
          </ac:spMkLst>
        </pc:spChg>
        <pc:spChg chg="mod">
          <ac:chgData name="Bini Teklehaimanot" userId="b19ea2b96be4e73e" providerId="LiveId" clId="{A3DB1C23-958E-440D-8F17-CEC9FDBF3842}" dt="2025-01-21T00:55:25.036" v="356" actId="20577"/>
          <ac:spMkLst>
            <pc:docMk/>
            <pc:sldMk cId="215662996" sldId="284"/>
            <ac:spMk id="3" creationId="{E5C9F1AF-25BA-24DA-0221-9743BF2A2001}"/>
          </ac:spMkLst>
        </pc:spChg>
        <pc:picChg chg="add mod ord">
          <ac:chgData name="Bini Teklehaimanot" userId="b19ea2b96be4e73e" providerId="LiveId" clId="{A3DB1C23-958E-440D-8F17-CEC9FDBF3842}" dt="2025-01-21T00:55:11.250" v="332" actId="1076"/>
          <ac:picMkLst>
            <pc:docMk/>
            <pc:sldMk cId="215662996" sldId="284"/>
            <ac:picMk id="5" creationId="{9DFA95E6-E0A0-5AD0-CFBD-DB9F32A52AEF}"/>
          </ac:picMkLst>
        </pc:picChg>
        <pc:picChg chg="add mod">
          <ac:chgData name="Bini Teklehaimanot" userId="b19ea2b96be4e73e" providerId="LiveId" clId="{A3DB1C23-958E-440D-8F17-CEC9FDBF3842}" dt="2025-01-21T00:55:13.993" v="333" actId="1076"/>
          <ac:picMkLst>
            <pc:docMk/>
            <pc:sldMk cId="215662996" sldId="284"/>
            <ac:picMk id="7" creationId="{0C2BF7C4-22CE-D4D5-E925-C84E4F0B9B92}"/>
          </ac:picMkLst>
        </pc:picChg>
      </pc:sldChg>
      <pc:sldChg chg="modSp new mod setBg">
        <pc:chgData name="Bini Teklehaimanot" userId="b19ea2b96be4e73e" providerId="LiveId" clId="{A3DB1C23-958E-440D-8F17-CEC9FDBF3842}" dt="2025-01-21T00:38:26.902" v="66" actId="255"/>
        <pc:sldMkLst>
          <pc:docMk/>
          <pc:sldMk cId="672303376" sldId="285"/>
        </pc:sldMkLst>
        <pc:spChg chg="mod">
          <ac:chgData name="Bini Teklehaimanot" userId="b19ea2b96be4e73e" providerId="LiveId" clId="{A3DB1C23-958E-440D-8F17-CEC9FDBF3842}" dt="2025-01-21T00:38:26.902" v="66" actId="255"/>
          <ac:spMkLst>
            <pc:docMk/>
            <pc:sldMk cId="672303376" sldId="285"/>
            <ac:spMk id="2" creationId="{D47B70D4-0179-3F13-B969-B224C6394C66}"/>
          </ac:spMkLst>
        </pc:spChg>
      </pc:sldChg>
      <pc:sldChg chg="modSp new mod setBg">
        <pc:chgData name="Bini Teklehaimanot" userId="b19ea2b96be4e73e" providerId="LiveId" clId="{A3DB1C23-958E-440D-8F17-CEC9FDBF3842}" dt="2025-01-21T00:38:51.372" v="67" actId="255"/>
        <pc:sldMkLst>
          <pc:docMk/>
          <pc:sldMk cId="3542684257" sldId="286"/>
        </pc:sldMkLst>
        <pc:spChg chg="mod">
          <ac:chgData name="Bini Teklehaimanot" userId="b19ea2b96be4e73e" providerId="LiveId" clId="{A3DB1C23-958E-440D-8F17-CEC9FDBF3842}" dt="2025-01-21T00:38:51.372" v="67" actId="255"/>
          <ac:spMkLst>
            <pc:docMk/>
            <pc:sldMk cId="3542684257" sldId="286"/>
            <ac:spMk id="2" creationId="{CD2A2065-D546-AD33-1E8F-D977849C146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r>
            <a:rPr lang="en-US" dirty="0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r>
            <a:rPr lang="en-US" dirty="0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1BD29DB1-91E0-4D6E-B076-973D2B808B43}" type="pres">
      <dgm:prSet presAssocID="{E0D10A10-E492-4C1D-B840-54E5CFA3310F}" presName="linear" presStyleCnt="0">
        <dgm:presLayoutVars>
          <dgm:dir/>
          <dgm:animLvl val="lvl"/>
          <dgm:resizeHandles val="exact"/>
        </dgm:presLayoutVars>
      </dgm:prSet>
      <dgm:spPr/>
    </dgm:pt>
    <dgm:pt modelId="{60BCC088-007F-4AF7-AC03-2E1AC49A47DE}" type="pres">
      <dgm:prSet presAssocID="{D5727A76-9A36-4B43-9618-A59BE032CFF2}" presName="parentLin" presStyleCnt="0"/>
      <dgm:spPr/>
    </dgm:pt>
    <dgm:pt modelId="{E21AF517-891C-4FC0-AAA1-9EDDE7EB153D}" type="pres">
      <dgm:prSet presAssocID="{D5727A76-9A36-4B43-9618-A59BE032CFF2}" presName="parentLeftMargin" presStyleLbl="node1" presStyleIdx="0" presStyleCnt="4"/>
      <dgm:spPr/>
    </dgm:pt>
    <dgm:pt modelId="{BC5D335F-857B-44B6-A3D5-0FC4E7C01DE7}" type="pres">
      <dgm:prSet presAssocID="{D5727A76-9A36-4B43-9618-A59BE032CF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52875E-E1EB-418B-89BF-0F492CD21CD1}" type="pres">
      <dgm:prSet presAssocID="{D5727A76-9A36-4B43-9618-A59BE032CFF2}" presName="negativeSpace" presStyleCnt="0"/>
      <dgm:spPr/>
    </dgm:pt>
    <dgm:pt modelId="{83BBE1D3-3DE8-42F5-AC2B-4F36EF877C95}" type="pres">
      <dgm:prSet presAssocID="{D5727A76-9A36-4B43-9618-A59BE032CFF2}" presName="childText" presStyleLbl="conFgAcc1" presStyleIdx="0" presStyleCnt="4">
        <dgm:presLayoutVars>
          <dgm:bulletEnabled val="1"/>
        </dgm:presLayoutVars>
      </dgm:prSet>
      <dgm:spPr/>
    </dgm:pt>
    <dgm:pt modelId="{9FF5AB41-DF8E-45C1-BB3C-B0B15AB32ADE}" type="pres">
      <dgm:prSet presAssocID="{32E729AB-050B-4F59-8946-BE180780C6DF}" presName="spaceBetweenRectangles" presStyleCnt="0"/>
      <dgm:spPr/>
    </dgm:pt>
    <dgm:pt modelId="{B2EA28BF-B6E3-4446-9B1C-8712717BAD9E}" type="pres">
      <dgm:prSet presAssocID="{CD10384F-FDE7-415D-B0DD-2B7823CF2169}" presName="parentLin" presStyleCnt="0"/>
      <dgm:spPr/>
    </dgm:pt>
    <dgm:pt modelId="{3B73AAB4-C6D7-489F-B207-7EEE0F086BD6}" type="pres">
      <dgm:prSet presAssocID="{CD10384F-FDE7-415D-B0DD-2B7823CF2169}" presName="parentLeftMargin" presStyleLbl="node1" presStyleIdx="0" presStyleCnt="4"/>
      <dgm:spPr/>
    </dgm:pt>
    <dgm:pt modelId="{A672A5D5-E4E7-4C97-A8EF-F681A47A4A1E}" type="pres">
      <dgm:prSet presAssocID="{CD10384F-FDE7-415D-B0DD-2B7823CF21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1B05B-A044-4000-93F5-155EED8EFF9E}" type="pres">
      <dgm:prSet presAssocID="{CD10384F-FDE7-415D-B0DD-2B7823CF2169}" presName="negativeSpace" presStyleCnt="0"/>
      <dgm:spPr/>
    </dgm:pt>
    <dgm:pt modelId="{972160DF-000B-468C-99FE-8E4B01D6069A}" type="pres">
      <dgm:prSet presAssocID="{CD10384F-FDE7-415D-B0DD-2B7823CF2169}" presName="childText" presStyleLbl="conFgAcc1" presStyleIdx="1" presStyleCnt="4">
        <dgm:presLayoutVars>
          <dgm:bulletEnabled val="1"/>
        </dgm:presLayoutVars>
      </dgm:prSet>
      <dgm:spPr/>
    </dgm:pt>
    <dgm:pt modelId="{A942CEEA-4110-44A0-86E5-F55DFB2628CF}" type="pres">
      <dgm:prSet presAssocID="{F8FE881A-1F50-438E-B386-43FC74089BD7}" presName="spaceBetweenRectangles" presStyleCnt="0"/>
      <dgm:spPr/>
    </dgm:pt>
    <dgm:pt modelId="{45EE1F70-F53F-47BD-9500-505540BE7628}" type="pres">
      <dgm:prSet presAssocID="{3E924914-B03F-4DEF-B861-33737202EF11}" presName="parentLin" presStyleCnt="0"/>
      <dgm:spPr/>
    </dgm:pt>
    <dgm:pt modelId="{3FD24C46-DA73-42D5-A279-FC75451A36E5}" type="pres">
      <dgm:prSet presAssocID="{3E924914-B03F-4DEF-B861-33737202EF11}" presName="parentLeftMargin" presStyleLbl="node1" presStyleIdx="1" presStyleCnt="4"/>
      <dgm:spPr/>
    </dgm:pt>
    <dgm:pt modelId="{0823E916-F9B6-4A91-BA4B-59077EFBE48D}" type="pres">
      <dgm:prSet presAssocID="{3E924914-B03F-4DEF-B861-33737202EF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4AB3D3-09E3-45F4-8AC8-D94AEB06853D}" type="pres">
      <dgm:prSet presAssocID="{3E924914-B03F-4DEF-B861-33737202EF11}" presName="negativeSpace" presStyleCnt="0"/>
      <dgm:spPr/>
    </dgm:pt>
    <dgm:pt modelId="{D8F95FEB-3B30-478B-992D-0224871E9EB2}" type="pres">
      <dgm:prSet presAssocID="{3E924914-B03F-4DEF-B861-33737202EF11}" presName="childText" presStyleLbl="conFgAcc1" presStyleIdx="2" presStyleCnt="4">
        <dgm:presLayoutVars>
          <dgm:bulletEnabled val="1"/>
        </dgm:presLayoutVars>
      </dgm:prSet>
      <dgm:spPr/>
    </dgm:pt>
    <dgm:pt modelId="{0AD68E56-B4A9-40E0-8718-F794F70F3155}" type="pres">
      <dgm:prSet presAssocID="{85923C7F-D39C-4BF7-BA15-D53E7062393C}" presName="spaceBetweenRectangles" presStyleCnt="0"/>
      <dgm:spPr/>
    </dgm:pt>
    <dgm:pt modelId="{C533697B-D4D2-4950-8538-F25897F2715E}" type="pres">
      <dgm:prSet presAssocID="{7DC35FEF-4AC8-41C7-A122-710DA2FA6FA6}" presName="parentLin" presStyleCnt="0"/>
      <dgm:spPr/>
    </dgm:pt>
    <dgm:pt modelId="{F111104D-C8E7-47EB-AC3F-C57DCE17F21D}" type="pres">
      <dgm:prSet presAssocID="{7DC35FEF-4AC8-41C7-A122-710DA2FA6FA6}" presName="parentLeftMargin" presStyleLbl="node1" presStyleIdx="2" presStyleCnt="4"/>
      <dgm:spPr/>
    </dgm:pt>
    <dgm:pt modelId="{12798C41-DDB6-41A9-8E20-7C0B9C5F40F3}" type="pres">
      <dgm:prSet presAssocID="{7DC35FEF-4AC8-41C7-A122-710DA2FA6F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8958D6-972A-45E3-80AE-5A3BEBFE4AB9}" type="pres">
      <dgm:prSet presAssocID="{7DC35FEF-4AC8-41C7-A122-710DA2FA6FA6}" presName="negativeSpace" presStyleCnt="0"/>
      <dgm:spPr/>
    </dgm:pt>
    <dgm:pt modelId="{CBC6C831-784C-4A85-9D08-2FAA96DFA122}" type="pres">
      <dgm:prSet presAssocID="{7DC35FEF-4AC8-41C7-A122-710DA2FA6F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5D6C06-3ECF-4A84-8E80-BD2930D0A68F}" type="presOf" srcId="{D5727A76-9A36-4B43-9618-A59BE032CFF2}" destId="{E21AF517-891C-4FC0-AAA1-9EDDE7EB153D}" srcOrd="0" destOrd="0" presId="urn:microsoft.com/office/officeart/2005/8/layout/list1"/>
    <dgm:cxn modelId="{2F03DE29-0D49-4C4A-AFF6-C0EE650485E2}" type="presOf" srcId="{3E924914-B03F-4DEF-B861-33737202EF11}" destId="{3FD24C46-DA73-42D5-A279-FC75451A36E5}" srcOrd="0" destOrd="0" presId="urn:microsoft.com/office/officeart/2005/8/layout/list1"/>
    <dgm:cxn modelId="{CDB71731-D3B7-4398-A353-1A46DB18B7FF}" type="presOf" srcId="{E0D10A10-E492-4C1D-B840-54E5CFA3310F}" destId="{1BD29DB1-91E0-4D6E-B076-973D2B808B43}" srcOrd="0" destOrd="0" presId="urn:microsoft.com/office/officeart/2005/8/layout/list1"/>
    <dgm:cxn modelId="{9F86CA3A-819B-4A1E-98F4-E5A45A686B83}" type="presOf" srcId="{7DC35FEF-4AC8-41C7-A122-710DA2FA6FA6}" destId="{12798C41-DDB6-41A9-8E20-7C0B9C5F40F3}" srcOrd="1" destOrd="0" presId="urn:microsoft.com/office/officeart/2005/8/layout/list1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70601C4F-76EE-4AE3-B6EF-8E509C7F9DE3}" type="presOf" srcId="{7DC35FEF-4AC8-41C7-A122-710DA2FA6FA6}" destId="{F111104D-C8E7-47EB-AC3F-C57DCE17F21D}" srcOrd="0" destOrd="0" presId="urn:microsoft.com/office/officeart/2005/8/layout/list1"/>
    <dgm:cxn modelId="{4C01A474-A4C4-49B7-890A-75BB4FBE2E13}" type="presOf" srcId="{CD10384F-FDE7-415D-B0DD-2B7823CF2169}" destId="{3B73AAB4-C6D7-489F-B207-7EEE0F086BD6}" srcOrd="0" destOrd="0" presId="urn:microsoft.com/office/officeart/2005/8/layout/list1"/>
    <dgm:cxn modelId="{FE1DC08D-963D-4FA9-B429-C2095C0B8E0C}" type="presOf" srcId="{D5727A76-9A36-4B43-9618-A59BE032CFF2}" destId="{BC5D335F-857B-44B6-A3D5-0FC4E7C01DE7}" srcOrd="1" destOrd="0" presId="urn:microsoft.com/office/officeart/2005/8/layout/list1"/>
    <dgm:cxn modelId="{7CE37DA1-B3C0-4731-9DF4-1E74C1BF338E}" type="presOf" srcId="{CD10384F-FDE7-415D-B0DD-2B7823CF2169}" destId="{A672A5D5-E4E7-4C97-A8EF-F681A47A4A1E}" srcOrd="1" destOrd="0" presId="urn:microsoft.com/office/officeart/2005/8/layout/list1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2DB4DABD-F4CD-4FC7-A28A-7AF16A0AA749}" type="presOf" srcId="{3E924914-B03F-4DEF-B861-33737202EF11}" destId="{0823E916-F9B6-4A91-BA4B-59077EFBE48D}" srcOrd="1" destOrd="0" presId="urn:microsoft.com/office/officeart/2005/8/layout/list1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678CFF86-5D53-454E-A433-B49DB1589C55}" type="presParOf" srcId="{1BD29DB1-91E0-4D6E-B076-973D2B808B43}" destId="{60BCC088-007F-4AF7-AC03-2E1AC49A47DE}" srcOrd="0" destOrd="0" presId="urn:microsoft.com/office/officeart/2005/8/layout/list1"/>
    <dgm:cxn modelId="{4237936C-183F-40BA-A48E-0DF81F840993}" type="presParOf" srcId="{60BCC088-007F-4AF7-AC03-2E1AC49A47DE}" destId="{E21AF517-891C-4FC0-AAA1-9EDDE7EB153D}" srcOrd="0" destOrd="0" presId="urn:microsoft.com/office/officeart/2005/8/layout/list1"/>
    <dgm:cxn modelId="{CB4E91DD-EDB3-4136-939A-407CA7FB73F0}" type="presParOf" srcId="{60BCC088-007F-4AF7-AC03-2E1AC49A47DE}" destId="{BC5D335F-857B-44B6-A3D5-0FC4E7C01DE7}" srcOrd="1" destOrd="0" presId="urn:microsoft.com/office/officeart/2005/8/layout/list1"/>
    <dgm:cxn modelId="{DCEFE23A-3CDE-474D-B9F6-9D721A2C4F14}" type="presParOf" srcId="{1BD29DB1-91E0-4D6E-B076-973D2B808B43}" destId="{3B52875E-E1EB-418B-89BF-0F492CD21CD1}" srcOrd="1" destOrd="0" presId="urn:microsoft.com/office/officeart/2005/8/layout/list1"/>
    <dgm:cxn modelId="{F9A9CAB2-E37A-4FBC-ABDB-6FC266C0E1DF}" type="presParOf" srcId="{1BD29DB1-91E0-4D6E-B076-973D2B808B43}" destId="{83BBE1D3-3DE8-42F5-AC2B-4F36EF877C95}" srcOrd="2" destOrd="0" presId="urn:microsoft.com/office/officeart/2005/8/layout/list1"/>
    <dgm:cxn modelId="{959796BB-2D04-49BD-B8F0-0264BC5D8897}" type="presParOf" srcId="{1BD29DB1-91E0-4D6E-B076-973D2B808B43}" destId="{9FF5AB41-DF8E-45C1-BB3C-B0B15AB32ADE}" srcOrd="3" destOrd="0" presId="urn:microsoft.com/office/officeart/2005/8/layout/list1"/>
    <dgm:cxn modelId="{7895B693-45BE-44C8-B518-7EF1486BE1E5}" type="presParOf" srcId="{1BD29DB1-91E0-4D6E-B076-973D2B808B43}" destId="{B2EA28BF-B6E3-4446-9B1C-8712717BAD9E}" srcOrd="4" destOrd="0" presId="urn:microsoft.com/office/officeart/2005/8/layout/list1"/>
    <dgm:cxn modelId="{701E547C-F680-4812-8FDB-98E58D664D87}" type="presParOf" srcId="{B2EA28BF-B6E3-4446-9B1C-8712717BAD9E}" destId="{3B73AAB4-C6D7-489F-B207-7EEE0F086BD6}" srcOrd="0" destOrd="0" presId="urn:microsoft.com/office/officeart/2005/8/layout/list1"/>
    <dgm:cxn modelId="{6A2ACAC0-4C5B-4414-BC34-AE90E5318DE3}" type="presParOf" srcId="{B2EA28BF-B6E3-4446-9B1C-8712717BAD9E}" destId="{A672A5D5-E4E7-4C97-A8EF-F681A47A4A1E}" srcOrd="1" destOrd="0" presId="urn:microsoft.com/office/officeart/2005/8/layout/list1"/>
    <dgm:cxn modelId="{EB2E2AC3-3FB9-4325-95BC-1E38A5C1D418}" type="presParOf" srcId="{1BD29DB1-91E0-4D6E-B076-973D2B808B43}" destId="{0E81B05B-A044-4000-93F5-155EED8EFF9E}" srcOrd="5" destOrd="0" presId="urn:microsoft.com/office/officeart/2005/8/layout/list1"/>
    <dgm:cxn modelId="{3FBAFEB7-95E1-4608-BFC9-06FAF4D0B48A}" type="presParOf" srcId="{1BD29DB1-91E0-4D6E-B076-973D2B808B43}" destId="{972160DF-000B-468C-99FE-8E4B01D6069A}" srcOrd="6" destOrd="0" presId="urn:microsoft.com/office/officeart/2005/8/layout/list1"/>
    <dgm:cxn modelId="{C7960D14-D253-463D-9147-F2F3CFDBC208}" type="presParOf" srcId="{1BD29DB1-91E0-4D6E-B076-973D2B808B43}" destId="{A942CEEA-4110-44A0-86E5-F55DFB2628CF}" srcOrd="7" destOrd="0" presId="urn:microsoft.com/office/officeart/2005/8/layout/list1"/>
    <dgm:cxn modelId="{F7A324B3-F857-45D7-88B6-411CD80EADB3}" type="presParOf" srcId="{1BD29DB1-91E0-4D6E-B076-973D2B808B43}" destId="{45EE1F70-F53F-47BD-9500-505540BE7628}" srcOrd="8" destOrd="0" presId="urn:microsoft.com/office/officeart/2005/8/layout/list1"/>
    <dgm:cxn modelId="{B7B10A07-540B-48AD-8AE9-2859E1A3DBBD}" type="presParOf" srcId="{45EE1F70-F53F-47BD-9500-505540BE7628}" destId="{3FD24C46-DA73-42D5-A279-FC75451A36E5}" srcOrd="0" destOrd="0" presId="urn:microsoft.com/office/officeart/2005/8/layout/list1"/>
    <dgm:cxn modelId="{061ED56C-2837-4AC3-BCF1-C96CF809CE21}" type="presParOf" srcId="{45EE1F70-F53F-47BD-9500-505540BE7628}" destId="{0823E916-F9B6-4A91-BA4B-59077EFBE48D}" srcOrd="1" destOrd="0" presId="urn:microsoft.com/office/officeart/2005/8/layout/list1"/>
    <dgm:cxn modelId="{12FC5043-1BA0-4B6F-9F4D-FE99AFFCCA04}" type="presParOf" srcId="{1BD29DB1-91E0-4D6E-B076-973D2B808B43}" destId="{484AB3D3-09E3-45F4-8AC8-D94AEB06853D}" srcOrd="9" destOrd="0" presId="urn:microsoft.com/office/officeart/2005/8/layout/list1"/>
    <dgm:cxn modelId="{0B423028-E5ED-4D59-BA1A-EA046A02FE52}" type="presParOf" srcId="{1BD29DB1-91E0-4D6E-B076-973D2B808B43}" destId="{D8F95FEB-3B30-478B-992D-0224871E9EB2}" srcOrd="10" destOrd="0" presId="urn:microsoft.com/office/officeart/2005/8/layout/list1"/>
    <dgm:cxn modelId="{D7515EAA-4024-4CCD-8EB9-8EA3ABEA9D56}" type="presParOf" srcId="{1BD29DB1-91E0-4D6E-B076-973D2B808B43}" destId="{0AD68E56-B4A9-40E0-8718-F794F70F3155}" srcOrd="11" destOrd="0" presId="urn:microsoft.com/office/officeart/2005/8/layout/list1"/>
    <dgm:cxn modelId="{3F752E16-2BD0-4C84-A3A4-B84AC4A011C5}" type="presParOf" srcId="{1BD29DB1-91E0-4D6E-B076-973D2B808B43}" destId="{C533697B-D4D2-4950-8538-F25897F2715E}" srcOrd="12" destOrd="0" presId="urn:microsoft.com/office/officeart/2005/8/layout/list1"/>
    <dgm:cxn modelId="{AC3F7481-27D1-4325-A8DF-43975ABE27A3}" type="presParOf" srcId="{C533697B-D4D2-4950-8538-F25897F2715E}" destId="{F111104D-C8E7-47EB-AC3F-C57DCE17F21D}" srcOrd="0" destOrd="0" presId="urn:microsoft.com/office/officeart/2005/8/layout/list1"/>
    <dgm:cxn modelId="{69BFA8BC-3C5D-4FB8-A043-D58565A4AA3E}" type="presParOf" srcId="{C533697B-D4D2-4950-8538-F25897F2715E}" destId="{12798C41-DDB6-41A9-8E20-7C0B9C5F40F3}" srcOrd="1" destOrd="0" presId="urn:microsoft.com/office/officeart/2005/8/layout/list1"/>
    <dgm:cxn modelId="{F5BB0BC2-9AEE-49A9-95B3-F2AA4CF41A31}" type="presParOf" srcId="{1BD29DB1-91E0-4D6E-B076-973D2B808B43}" destId="{328958D6-972A-45E3-80AE-5A3BEBFE4AB9}" srcOrd="13" destOrd="0" presId="urn:microsoft.com/office/officeart/2005/8/layout/list1"/>
    <dgm:cxn modelId="{9EA13060-4E72-4554-B192-ABAC7AA14BF9}" type="presParOf" srcId="{1BD29DB1-91E0-4D6E-B076-973D2B808B43}" destId="{CBC6C831-784C-4A85-9D08-2FAA96DFA1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E1D3-3DE8-42F5-AC2B-4F36EF877C95}">
      <dsp:nvSpPr>
        <dsp:cNvPr id="0" name=""/>
        <dsp:cNvSpPr/>
      </dsp:nvSpPr>
      <dsp:spPr>
        <a:xfrm>
          <a:off x="0" y="117420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335F-857B-44B6-A3D5-0FC4E7C01DE7}">
      <dsp:nvSpPr>
        <dsp:cNvPr id="0" name=""/>
        <dsp:cNvSpPr/>
      </dsp:nvSpPr>
      <dsp:spPr>
        <a:xfrm>
          <a:off x="272978" y="923289"/>
          <a:ext cx="3821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Identification</a:t>
          </a:r>
        </a:p>
      </dsp:txBody>
      <dsp:txXfrm>
        <a:off x="297476" y="947787"/>
        <a:ext cx="3772699" cy="452844"/>
      </dsp:txXfrm>
    </dsp:sp>
    <dsp:sp modelId="{972160DF-000B-468C-99FE-8E4B01D6069A}">
      <dsp:nvSpPr>
        <dsp:cNvPr id="0" name=""/>
        <dsp:cNvSpPr/>
      </dsp:nvSpPr>
      <dsp:spPr>
        <a:xfrm>
          <a:off x="0" y="194532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A5D5-E4E7-4C97-A8EF-F681A47A4A1E}">
      <dsp:nvSpPr>
        <dsp:cNvPr id="0" name=""/>
        <dsp:cNvSpPr/>
      </dsp:nvSpPr>
      <dsp:spPr>
        <a:xfrm>
          <a:off x="272978" y="1694409"/>
          <a:ext cx="382169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Recommendation and Key Findings</a:t>
          </a:r>
        </a:p>
      </dsp:txBody>
      <dsp:txXfrm>
        <a:off x="297476" y="1718907"/>
        <a:ext cx="3772699" cy="452844"/>
      </dsp:txXfrm>
    </dsp:sp>
    <dsp:sp modelId="{D8F95FEB-3B30-478B-992D-0224871E9EB2}">
      <dsp:nvSpPr>
        <dsp:cNvPr id="0" name=""/>
        <dsp:cNvSpPr/>
      </dsp:nvSpPr>
      <dsp:spPr>
        <a:xfrm>
          <a:off x="0" y="2716450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E916-F9B6-4A91-BA4B-59077EFBE48D}">
      <dsp:nvSpPr>
        <dsp:cNvPr id="0" name=""/>
        <dsp:cNvSpPr/>
      </dsp:nvSpPr>
      <dsp:spPr>
        <a:xfrm>
          <a:off x="272978" y="2465529"/>
          <a:ext cx="382169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Results and Analysis</a:t>
          </a:r>
        </a:p>
      </dsp:txBody>
      <dsp:txXfrm>
        <a:off x="297476" y="2490027"/>
        <a:ext cx="3772699" cy="452844"/>
      </dsp:txXfrm>
    </dsp:sp>
    <dsp:sp modelId="{CBC6C831-784C-4A85-9D08-2FAA96DFA122}">
      <dsp:nvSpPr>
        <dsp:cNvPr id="0" name=""/>
        <dsp:cNvSpPr/>
      </dsp:nvSpPr>
      <dsp:spPr>
        <a:xfrm>
          <a:off x="0" y="348756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8C41-DDB6-41A9-8E20-7C0B9C5F40F3}">
      <dsp:nvSpPr>
        <dsp:cNvPr id="0" name=""/>
        <dsp:cNvSpPr/>
      </dsp:nvSpPr>
      <dsp:spPr>
        <a:xfrm>
          <a:off x="272978" y="3236649"/>
          <a:ext cx="382169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 and Conclusion</a:t>
          </a:r>
        </a:p>
      </dsp:txBody>
      <dsp:txXfrm>
        <a:off x="297476" y="3261147"/>
        <a:ext cx="377269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D263-FCA1-4F2F-ADC8-DAAD73AEB3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Springboard Data Science Guided Capstone Project Report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By: Bini Teklehaimanot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30215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9535-E89A-EB40-E93D-AA59B554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Leverage Existing Facilities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Adjust Pricing Strategies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Revenue by more than $1.54M</a:t>
            </a:r>
          </a:p>
        </p:txBody>
      </p:sp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1AF-25BA-24DA-0221-9743BF2A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185" y="437727"/>
            <a:ext cx="5959791" cy="482769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price starting at $5 and gradually going to $9-$10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At $9.90, revenue is $17.3M / Season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Closing more than one run decreases revenue (left chart)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Adding 2 acres of snowmaking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A95E6-E0A0-5AD0-CFBD-DB9F32A5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5" y="2851574"/>
            <a:ext cx="4924009" cy="2533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F7C4-22CE-D4D5-E925-C84E4F0B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752" y="2981262"/>
            <a:ext cx="66017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0D4-0179-3F13-B969-B224C639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16B5-BC01-94B2-25BD-869436EF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2065-D546-AD33-1E8F-D977849C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CF6B-7D58-D5AE-0C79-5176030A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91</TotalTime>
  <Words>126</Words>
  <Application>Microsoft Office PowerPoint</Application>
  <PresentationFormat>Widescreen</PresentationFormat>
  <Paragraphs>35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 Nova</vt:lpstr>
      <vt:lpstr>Arial Nova Light</vt:lpstr>
      <vt:lpstr>Wingdings 2</vt:lpstr>
      <vt:lpstr>SlateVTI</vt:lpstr>
      <vt:lpstr>Springboard Data Science Guided Capstone Project Report </vt:lpstr>
      <vt:lpstr>Agenda</vt:lpstr>
      <vt:lpstr>Problem Identification</vt:lpstr>
      <vt:lpstr>Recommendations and Key Findings</vt:lpstr>
      <vt:lpstr>Modeling Results and Analysis</vt:lpstr>
      <vt:lpstr>Summary and Conclusion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2</cp:revision>
  <dcterms:created xsi:type="dcterms:W3CDTF">2025-01-20T23:01:51Z</dcterms:created>
  <dcterms:modified xsi:type="dcterms:W3CDTF">2025-01-21T00:55:31Z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