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80" r:id="rId5"/>
    <p:sldId id="283" r:id="rId6"/>
    <p:sldId id="259" r:id="rId7"/>
    <p:sldId id="284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B1C23-958E-440D-8F17-CEC9FDBF3842}" v="6" dt="2025-01-21T02:29:48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4" autoAdjust="0"/>
    <p:restoredTop sz="86683" autoAdjust="0"/>
  </p:normalViewPr>
  <p:slideViewPr>
    <p:cSldViewPr snapToGrid="0">
      <p:cViewPr varScale="1">
        <p:scale>
          <a:sx n="84" d="100"/>
          <a:sy n="84" d="100"/>
        </p:scale>
        <p:origin x="3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i Teklehaimanot" userId="b19ea2b96be4e73e" providerId="LiveId" clId="{A3DB1C23-958E-440D-8F17-CEC9FDBF3842}"/>
    <pc:docChg chg="undo custSel addSld delSld modSld">
      <pc:chgData name="Bini Teklehaimanot" userId="b19ea2b96be4e73e" providerId="LiveId" clId="{A3DB1C23-958E-440D-8F17-CEC9FDBF3842}" dt="2025-01-21T02:36:34.107" v="735" actId="47"/>
      <pc:docMkLst>
        <pc:docMk/>
      </pc:docMkLst>
      <pc:sldChg chg="modSp mod">
        <pc:chgData name="Bini Teklehaimanot" userId="b19ea2b96be4e73e" providerId="LiveId" clId="{A3DB1C23-958E-440D-8F17-CEC9FDBF3842}" dt="2025-01-21T00:38:16.274" v="65" actId="255"/>
        <pc:sldMkLst>
          <pc:docMk/>
          <pc:sldMk cId="3455351313" sldId="259"/>
        </pc:sldMkLst>
        <pc:spChg chg="mod">
          <ac:chgData name="Bini Teklehaimanot" userId="b19ea2b96be4e73e" providerId="LiveId" clId="{A3DB1C23-958E-440D-8F17-CEC9FDBF3842}" dt="2025-01-21T00:38:16.274" v="65" actId="255"/>
          <ac:spMkLst>
            <pc:docMk/>
            <pc:sldMk cId="3455351313" sldId="259"/>
            <ac:spMk id="2" creationId="{70E24D16-5F27-B84E-530D-4FD472F12F15}"/>
          </ac:spMkLst>
        </pc:spChg>
      </pc:sldChg>
      <pc:sldChg chg="del">
        <pc:chgData name="Bini Teklehaimanot" userId="b19ea2b96be4e73e" providerId="LiveId" clId="{A3DB1C23-958E-440D-8F17-CEC9FDBF3842}" dt="2025-01-21T02:36:34.107" v="735" actId="47"/>
        <pc:sldMkLst>
          <pc:docMk/>
          <pc:sldMk cId="3265077456" sldId="281"/>
        </pc:sldMkLst>
      </pc:sldChg>
      <pc:sldChg chg="addSp modSp mod">
        <pc:chgData name="Bini Teklehaimanot" userId="b19ea2b96be4e73e" providerId="LiveId" clId="{A3DB1C23-958E-440D-8F17-CEC9FDBF3842}" dt="2025-01-21T00:55:25.036" v="356" actId="20577"/>
        <pc:sldMkLst>
          <pc:docMk/>
          <pc:sldMk cId="215662996" sldId="284"/>
        </pc:sldMkLst>
        <pc:spChg chg="mod">
          <ac:chgData name="Bini Teklehaimanot" userId="b19ea2b96be4e73e" providerId="LiveId" clId="{A3DB1C23-958E-440D-8F17-CEC9FDBF3842}" dt="2025-01-21T00:52:27.479" v="292" actId="242"/>
          <ac:spMkLst>
            <pc:docMk/>
            <pc:sldMk cId="215662996" sldId="284"/>
            <ac:spMk id="2" creationId="{A2492806-D90C-27C6-BA79-E679876385E6}"/>
          </ac:spMkLst>
        </pc:spChg>
        <pc:spChg chg="mod">
          <ac:chgData name="Bini Teklehaimanot" userId="b19ea2b96be4e73e" providerId="LiveId" clId="{A3DB1C23-958E-440D-8F17-CEC9FDBF3842}" dt="2025-01-21T00:55:25.036" v="356" actId="20577"/>
          <ac:spMkLst>
            <pc:docMk/>
            <pc:sldMk cId="215662996" sldId="284"/>
            <ac:spMk id="3" creationId="{E5C9F1AF-25BA-24DA-0221-9743BF2A2001}"/>
          </ac:spMkLst>
        </pc:spChg>
        <pc:picChg chg="add mod ord">
          <ac:chgData name="Bini Teklehaimanot" userId="b19ea2b96be4e73e" providerId="LiveId" clId="{A3DB1C23-958E-440D-8F17-CEC9FDBF3842}" dt="2025-01-21T00:55:11.250" v="332" actId="1076"/>
          <ac:picMkLst>
            <pc:docMk/>
            <pc:sldMk cId="215662996" sldId="284"/>
            <ac:picMk id="5" creationId="{9DFA95E6-E0A0-5AD0-CFBD-DB9F32A52AEF}"/>
          </ac:picMkLst>
        </pc:picChg>
        <pc:picChg chg="add mod">
          <ac:chgData name="Bini Teklehaimanot" userId="b19ea2b96be4e73e" providerId="LiveId" clId="{A3DB1C23-958E-440D-8F17-CEC9FDBF3842}" dt="2025-01-21T00:55:13.993" v="333" actId="1076"/>
          <ac:picMkLst>
            <pc:docMk/>
            <pc:sldMk cId="215662996" sldId="284"/>
            <ac:picMk id="7" creationId="{0C2BF7C4-22CE-D4D5-E925-C84E4F0B9B92}"/>
          </ac:picMkLst>
        </pc:picChg>
      </pc:sldChg>
      <pc:sldChg chg="modSp new del mod setBg">
        <pc:chgData name="Bini Teklehaimanot" userId="b19ea2b96be4e73e" providerId="LiveId" clId="{A3DB1C23-958E-440D-8F17-CEC9FDBF3842}" dt="2025-01-21T02:29:05.882" v="619" actId="47"/>
        <pc:sldMkLst>
          <pc:docMk/>
          <pc:sldMk cId="672303376" sldId="285"/>
        </pc:sldMkLst>
        <pc:spChg chg="mod">
          <ac:chgData name="Bini Teklehaimanot" userId="b19ea2b96be4e73e" providerId="LiveId" clId="{A3DB1C23-958E-440D-8F17-CEC9FDBF3842}" dt="2025-01-21T00:38:26.902" v="66" actId="255"/>
          <ac:spMkLst>
            <pc:docMk/>
            <pc:sldMk cId="672303376" sldId="285"/>
            <ac:spMk id="2" creationId="{D47B70D4-0179-3F13-B969-B224C6394C66}"/>
          </ac:spMkLst>
        </pc:spChg>
      </pc:sldChg>
      <pc:sldChg chg="modSp new del mod setBg">
        <pc:chgData name="Bini Teklehaimanot" userId="b19ea2b96be4e73e" providerId="LiveId" clId="{A3DB1C23-958E-440D-8F17-CEC9FDBF3842}" dt="2025-01-21T02:30:00.200" v="627" actId="47"/>
        <pc:sldMkLst>
          <pc:docMk/>
          <pc:sldMk cId="3542684257" sldId="286"/>
        </pc:sldMkLst>
        <pc:spChg chg="mod">
          <ac:chgData name="Bini Teklehaimanot" userId="b19ea2b96be4e73e" providerId="LiveId" clId="{A3DB1C23-958E-440D-8F17-CEC9FDBF3842}" dt="2025-01-21T00:38:51.372" v="67" actId="255"/>
          <ac:spMkLst>
            <pc:docMk/>
            <pc:sldMk cId="3542684257" sldId="286"/>
            <ac:spMk id="2" creationId="{CD2A2065-D546-AD33-1E8F-D977849C1468}"/>
          </ac:spMkLst>
        </pc:spChg>
      </pc:sldChg>
      <pc:sldChg chg="addSp delSp modSp add mod setBg">
        <pc:chgData name="Bini Teklehaimanot" userId="b19ea2b96be4e73e" providerId="LiveId" clId="{A3DB1C23-958E-440D-8F17-CEC9FDBF3842}" dt="2025-01-21T02:28:55.882" v="618" actId="20577"/>
        <pc:sldMkLst>
          <pc:docMk/>
          <pc:sldMk cId="1566218753" sldId="287"/>
        </pc:sldMkLst>
        <pc:spChg chg="mod">
          <ac:chgData name="Bini Teklehaimanot" userId="b19ea2b96be4e73e" providerId="LiveId" clId="{A3DB1C23-958E-440D-8F17-CEC9FDBF3842}" dt="2025-01-21T02:22:45.467" v="426"/>
          <ac:spMkLst>
            <pc:docMk/>
            <pc:sldMk cId="1566218753" sldId="287"/>
            <ac:spMk id="2" creationId="{B54BF1EA-2160-A7E4-83F8-284B2B690DDD}"/>
          </ac:spMkLst>
        </pc:spChg>
        <pc:spChg chg="mod">
          <ac:chgData name="Bini Teklehaimanot" userId="b19ea2b96be4e73e" providerId="LiveId" clId="{A3DB1C23-958E-440D-8F17-CEC9FDBF3842}" dt="2025-01-21T02:28:55.882" v="618" actId="20577"/>
          <ac:spMkLst>
            <pc:docMk/>
            <pc:sldMk cId="1566218753" sldId="287"/>
            <ac:spMk id="3" creationId="{6D2F2049-CD29-26B2-9841-66F01959579B}"/>
          </ac:spMkLst>
        </pc:spChg>
        <pc:picChg chg="del">
          <ac:chgData name="Bini Teklehaimanot" userId="b19ea2b96be4e73e" providerId="LiveId" clId="{A3DB1C23-958E-440D-8F17-CEC9FDBF3842}" dt="2025-01-21T02:21:57.042" v="361" actId="478"/>
          <ac:picMkLst>
            <pc:docMk/>
            <pc:sldMk cId="1566218753" sldId="287"/>
            <ac:picMk id="5" creationId="{BC9266F6-1FA9-4066-F7B3-99421E21F2EF}"/>
          </ac:picMkLst>
        </pc:picChg>
        <pc:picChg chg="add mod">
          <ac:chgData name="Bini Teklehaimanot" userId="b19ea2b96be4e73e" providerId="LiveId" clId="{A3DB1C23-958E-440D-8F17-CEC9FDBF3842}" dt="2025-01-21T02:27:58.663" v="528" actId="14100"/>
          <ac:picMkLst>
            <pc:docMk/>
            <pc:sldMk cId="1566218753" sldId="287"/>
            <ac:picMk id="6" creationId="{CE2EB656-3EBB-2E67-43C5-3B637DAA3E19}"/>
          </ac:picMkLst>
        </pc:picChg>
        <pc:picChg chg="del">
          <ac:chgData name="Bini Teklehaimanot" userId="b19ea2b96be4e73e" providerId="LiveId" clId="{A3DB1C23-958E-440D-8F17-CEC9FDBF3842}" dt="2025-01-21T02:21:59.223" v="362" actId="478"/>
          <ac:picMkLst>
            <pc:docMk/>
            <pc:sldMk cId="1566218753" sldId="287"/>
            <ac:picMk id="7" creationId="{ADBBDA44-E38D-841E-5F76-7553BCFC5CCF}"/>
          </ac:picMkLst>
        </pc:picChg>
        <pc:picChg chg="add mod">
          <ac:chgData name="Bini Teklehaimanot" userId="b19ea2b96be4e73e" providerId="LiveId" clId="{A3DB1C23-958E-440D-8F17-CEC9FDBF3842}" dt="2025-01-21T02:28:01.013" v="529" actId="1076"/>
          <ac:picMkLst>
            <pc:docMk/>
            <pc:sldMk cId="1566218753" sldId="287"/>
            <ac:picMk id="9" creationId="{0E8F8A59-1006-EC7D-B52B-8E00B12DFED2}"/>
          </ac:picMkLst>
        </pc:picChg>
      </pc:sldChg>
      <pc:sldChg chg="addSp delSp modSp add mod setBg">
        <pc:chgData name="Bini Teklehaimanot" userId="b19ea2b96be4e73e" providerId="LiveId" clId="{A3DB1C23-958E-440D-8F17-CEC9FDBF3842}" dt="2025-01-21T02:36:11.915" v="734" actId="14100"/>
        <pc:sldMkLst>
          <pc:docMk/>
          <pc:sldMk cId="2881765800" sldId="288"/>
        </pc:sldMkLst>
        <pc:spChg chg="mod">
          <ac:chgData name="Bini Teklehaimanot" userId="b19ea2b96be4e73e" providerId="LiveId" clId="{A3DB1C23-958E-440D-8F17-CEC9FDBF3842}" dt="2025-01-21T02:29:29.835" v="621"/>
          <ac:spMkLst>
            <pc:docMk/>
            <pc:sldMk cId="2881765800" sldId="288"/>
            <ac:spMk id="2" creationId="{C82BED76-2F4D-5C56-72AD-716DA45F36A6}"/>
          </ac:spMkLst>
        </pc:spChg>
        <pc:spChg chg="mod">
          <ac:chgData name="Bini Teklehaimanot" userId="b19ea2b96be4e73e" providerId="LiveId" clId="{A3DB1C23-958E-440D-8F17-CEC9FDBF3842}" dt="2025-01-21T02:35:25.089" v="728" actId="20577"/>
          <ac:spMkLst>
            <pc:docMk/>
            <pc:sldMk cId="2881765800" sldId="288"/>
            <ac:spMk id="3" creationId="{830967F2-FBF1-9E58-55C3-899D0330F7BB}"/>
          </ac:spMkLst>
        </pc:spChg>
        <pc:picChg chg="add mod ord">
          <ac:chgData name="Bini Teklehaimanot" userId="b19ea2b96be4e73e" providerId="LiveId" clId="{A3DB1C23-958E-440D-8F17-CEC9FDBF3842}" dt="2025-01-21T02:36:11.915" v="734" actId="14100"/>
          <ac:picMkLst>
            <pc:docMk/>
            <pc:sldMk cId="2881765800" sldId="288"/>
            <ac:picMk id="5" creationId="{6FB2A374-F862-3999-F89B-3B73243EDBD8}"/>
          </ac:picMkLst>
        </pc:picChg>
        <pc:picChg chg="del">
          <ac:chgData name="Bini Teklehaimanot" userId="b19ea2b96be4e73e" providerId="LiveId" clId="{A3DB1C23-958E-440D-8F17-CEC9FDBF3842}" dt="2025-01-21T02:29:38.790" v="625" actId="478"/>
          <ac:picMkLst>
            <pc:docMk/>
            <pc:sldMk cId="2881765800" sldId="288"/>
            <ac:picMk id="6" creationId="{13C07AF7-8FF2-DF5D-5385-931ABDA87CCC}"/>
          </ac:picMkLst>
        </pc:picChg>
        <pc:picChg chg="del">
          <ac:chgData name="Bini Teklehaimanot" userId="b19ea2b96be4e73e" providerId="LiveId" clId="{A3DB1C23-958E-440D-8F17-CEC9FDBF3842}" dt="2025-01-21T02:29:37.663" v="624" actId="478"/>
          <ac:picMkLst>
            <pc:docMk/>
            <pc:sldMk cId="2881765800" sldId="288"/>
            <ac:picMk id="9" creationId="{B7CC1F8F-CF5D-7692-2F06-3DE8817BD28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10A10-E492-4C1D-B840-54E5CFA3310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727A76-9A36-4B43-9618-A59BE032CFF2}">
      <dgm:prSet/>
      <dgm:spPr/>
      <dgm:t>
        <a:bodyPr/>
        <a:lstStyle/>
        <a:p>
          <a:r>
            <a:rPr lang="en-US"/>
            <a:t>Problem Identification</a:t>
          </a:r>
        </a:p>
      </dgm:t>
    </dgm:pt>
    <dgm:pt modelId="{5A5C71B2-0791-4C95-A130-BD59DF899649}" type="parTrans" cxnId="{67EDA53B-1681-4B1A-B0AF-42F3F5972AEB}">
      <dgm:prSet/>
      <dgm:spPr/>
      <dgm:t>
        <a:bodyPr/>
        <a:lstStyle/>
        <a:p>
          <a:endParaRPr lang="en-US"/>
        </a:p>
      </dgm:t>
    </dgm:pt>
    <dgm:pt modelId="{32E729AB-050B-4F59-8946-BE180780C6DF}" type="sibTrans" cxnId="{67EDA53B-1681-4B1A-B0AF-42F3F5972AEB}">
      <dgm:prSet/>
      <dgm:spPr/>
      <dgm:t>
        <a:bodyPr/>
        <a:lstStyle/>
        <a:p>
          <a:endParaRPr lang="en-US"/>
        </a:p>
      </dgm:t>
    </dgm:pt>
    <dgm:pt modelId="{CD10384F-FDE7-415D-B0DD-2B7823CF2169}">
      <dgm:prSet/>
      <dgm:spPr/>
      <dgm:t>
        <a:bodyPr/>
        <a:lstStyle/>
        <a:p>
          <a:r>
            <a:rPr lang="en-US"/>
            <a:t>Recommendation and Key Findings</a:t>
          </a:r>
        </a:p>
      </dgm:t>
    </dgm:pt>
    <dgm:pt modelId="{0BCC0C39-9592-405A-97D6-B59261BB7116}" type="parTrans" cxnId="{953FF6EE-4467-4B4D-BD82-C4738F7293DF}">
      <dgm:prSet/>
      <dgm:spPr/>
      <dgm:t>
        <a:bodyPr/>
        <a:lstStyle/>
        <a:p>
          <a:endParaRPr lang="en-US"/>
        </a:p>
      </dgm:t>
    </dgm:pt>
    <dgm:pt modelId="{F8FE881A-1F50-438E-B386-43FC74089BD7}" type="sibTrans" cxnId="{953FF6EE-4467-4B4D-BD82-C4738F7293DF}">
      <dgm:prSet/>
      <dgm:spPr/>
      <dgm:t>
        <a:bodyPr/>
        <a:lstStyle/>
        <a:p>
          <a:endParaRPr lang="en-US"/>
        </a:p>
      </dgm:t>
    </dgm:pt>
    <dgm:pt modelId="{3E924914-B03F-4DEF-B861-33737202EF11}">
      <dgm:prSet/>
      <dgm:spPr/>
      <dgm:t>
        <a:bodyPr/>
        <a:lstStyle/>
        <a:p>
          <a:r>
            <a:rPr lang="en-US" dirty="0"/>
            <a:t>Modeling Results and Analysis</a:t>
          </a:r>
        </a:p>
      </dgm:t>
    </dgm:pt>
    <dgm:pt modelId="{4039A1D7-FC2D-4EFB-9945-D08276AC3956}" type="parTrans" cxnId="{7117EAB6-59DA-4CAC-B31F-D73146AB2D7C}">
      <dgm:prSet/>
      <dgm:spPr/>
      <dgm:t>
        <a:bodyPr/>
        <a:lstStyle/>
        <a:p>
          <a:endParaRPr lang="en-US"/>
        </a:p>
      </dgm:t>
    </dgm:pt>
    <dgm:pt modelId="{85923C7F-D39C-4BF7-BA15-D53E7062393C}" type="sibTrans" cxnId="{7117EAB6-59DA-4CAC-B31F-D73146AB2D7C}">
      <dgm:prSet/>
      <dgm:spPr/>
      <dgm:t>
        <a:bodyPr/>
        <a:lstStyle/>
        <a:p>
          <a:endParaRPr lang="en-US"/>
        </a:p>
      </dgm:t>
    </dgm:pt>
    <dgm:pt modelId="{7DC35FEF-4AC8-41C7-A122-710DA2FA6FA6}">
      <dgm:prSet/>
      <dgm:spPr/>
      <dgm:t>
        <a:bodyPr/>
        <a:lstStyle/>
        <a:p>
          <a:r>
            <a:rPr lang="en-US" dirty="0"/>
            <a:t>Summary and Conclusion</a:t>
          </a:r>
        </a:p>
      </dgm:t>
    </dgm:pt>
    <dgm:pt modelId="{4F2E7E22-EA8E-4B78-9685-317F7EE44E92}" type="parTrans" cxnId="{7EA98868-7F4D-4C78-8DCF-9996B865D3AF}">
      <dgm:prSet/>
      <dgm:spPr/>
      <dgm:t>
        <a:bodyPr/>
        <a:lstStyle/>
        <a:p>
          <a:endParaRPr lang="en-US"/>
        </a:p>
      </dgm:t>
    </dgm:pt>
    <dgm:pt modelId="{F097792E-7538-481F-B0A5-F8FEA9353728}" type="sibTrans" cxnId="{7EA98868-7F4D-4C78-8DCF-9996B865D3AF}">
      <dgm:prSet/>
      <dgm:spPr/>
      <dgm:t>
        <a:bodyPr/>
        <a:lstStyle/>
        <a:p>
          <a:endParaRPr lang="en-US"/>
        </a:p>
      </dgm:t>
    </dgm:pt>
    <dgm:pt modelId="{1BD29DB1-91E0-4D6E-B076-973D2B808B43}" type="pres">
      <dgm:prSet presAssocID="{E0D10A10-E492-4C1D-B840-54E5CFA3310F}" presName="linear" presStyleCnt="0">
        <dgm:presLayoutVars>
          <dgm:dir/>
          <dgm:animLvl val="lvl"/>
          <dgm:resizeHandles val="exact"/>
        </dgm:presLayoutVars>
      </dgm:prSet>
      <dgm:spPr/>
    </dgm:pt>
    <dgm:pt modelId="{60BCC088-007F-4AF7-AC03-2E1AC49A47DE}" type="pres">
      <dgm:prSet presAssocID="{D5727A76-9A36-4B43-9618-A59BE032CFF2}" presName="parentLin" presStyleCnt="0"/>
      <dgm:spPr/>
    </dgm:pt>
    <dgm:pt modelId="{E21AF517-891C-4FC0-AAA1-9EDDE7EB153D}" type="pres">
      <dgm:prSet presAssocID="{D5727A76-9A36-4B43-9618-A59BE032CFF2}" presName="parentLeftMargin" presStyleLbl="node1" presStyleIdx="0" presStyleCnt="4"/>
      <dgm:spPr/>
    </dgm:pt>
    <dgm:pt modelId="{BC5D335F-857B-44B6-A3D5-0FC4E7C01DE7}" type="pres">
      <dgm:prSet presAssocID="{D5727A76-9A36-4B43-9618-A59BE032CF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B52875E-E1EB-418B-89BF-0F492CD21CD1}" type="pres">
      <dgm:prSet presAssocID="{D5727A76-9A36-4B43-9618-A59BE032CFF2}" presName="negativeSpace" presStyleCnt="0"/>
      <dgm:spPr/>
    </dgm:pt>
    <dgm:pt modelId="{83BBE1D3-3DE8-42F5-AC2B-4F36EF877C95}" type="pres">
      <dgm:prSet presAssocID="{D5727A76-9A36-4B43-9618-A59BE032CFF2}" presName="childText" presStyleLbl="conFgAcc1" presStyleIdx="0" presStyleCnt="4">
        <dgm:presLayoutVars>
          <dgm:bulletEnabled val="1"/>
        </dgm:presLayoutVars>
      </dgm:prSet>
      <dgm:spPr/>
    </dgm:pt>
    <dgm:pt modelId="{9FF5AB41-DF8E-45C1-BB3C-B0B15AB32ADE}" type="pres">
      <dgm:prSet presAssocID="{32E729AB-050B-4F59-8946-BE180780C6DF}" presName="spaceBetweenRectangles" presStyleCnt="0"/>
      <dgm:spPr/>
    </dgm:pt>
    <dgm:pt modelId="{B2EA28BF-B6E3-4446-9B1C-8712717BAD9E}" type="pres">
      <dgm:prSet presAssocID="{CD10384F-FDE7-415D-B0DD-2B7823CF2169}" presName="parentLin" presStyleCnt="0"/>
      <dgm:spPr/>
    </dgm:pt>
    <dgm:pt modelId="{3B73AAB4-C6D7-489F-B207-7EEE0F086BD6}" type="pres">
      <dgm:prSet presAssocID="{CD10384F-FDE7-415D-B0DD-2B7823CF2169}" presName="parentLeftMargin" presStyleLbl="node1" presStyleIdx="0" presStyleCnt="4"/>
      <dgm:spPr/>
    </dgm:pt>
    <dgm:pt modelId="{A672A5D5-E4E7-4C97-A8EF-F681A47A4A1E}" type="pres">
      <dgm:prSet presAssocID="{CD10384F-FDE7-415D-B0DD-2B7823CF21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81B05B-A044-4000-93F5-155EED8EFF9E}" type="pres">
      <dgm:prSet presAssocID="{CD10384F-FDE7-415D-B0DD-2B7823CF2169}" presName="negativeSpace" presStyleCnt="0"/>
      <dgm:spPr/>
    </dgm:pt>
    <dgm:pt modelId="{972160DF-000B-468C-99FE-8E4B01D6069A}" type="pres">
      <dgm:prSet presAssocID="{CD10384F-FDE7-415D-B0DD-2B7823CF2169}" presName="childText" presStyleLbl="conFgAcc1" presStyleIdx="1" presStyleCnt="4">
        <dgm:presLayoutVars>
          <dgm:bulletEnabled val="1"/>
        </dgm:presLayoutVars>
      </dgm:prSet>
      <dgm:spPr/>
    </dgm:pt>
    <dgm:pt modelId="{A942CEEA-4110-44A0-86E5-F55DFB2628CF}" type="pres">
      <dgm:prSet presAssocID="{F8FE881A-1F50-438E-B386-43FC74089BD7}" presName="spaceBetweenRectangles" presStyleCnt="0"/>
      <dgm:spPr/>
    </dgm:pt>
    <dgm:pt modelId="{45EE1F70-F53F-47BD-9500-505540BE7628}" type="pres">
      <dgm:prSet presAssocID="{3E924914-B03F-4DEF-B861-33737202EF11}" presName="parentLin" presStyleCnt="0"/>
      <dgm:spPr/>
    </dgm:pt>
    <dgm:pt modelId="{3FD24C46-DA73-42D5-A279-FC75451A36E5}" type="pres">
      <dgm:prSet presAssocID="{3E924914-B03F-4DEF-B861-33737202EF11}" presName="parentLeftMargin" presStyleLbl="node1" presStyleIdx="1" presStyleCnt="4"/>
      <dgm:spPr/>
    </dgm:pt>
    <dgm:pt modelId="{0823E916-F9B6-4A91-BA4B-59077EFBE48D}" type="pres">
      <dgm:prSet presAssocID="{3E924914-B03F-4DEF-B861-33737202EF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4AB3D3-09E3-45F4-8AC8-D94AEB06853D}" type="pres">
      <dgm:prSet presAssocID="{3E924914-B03F-4DEF-B861-33737202EF11}" presName="negativeSpace" presStyleCnt="0"/>
      <dgm:spPr/>
    </dgm:pt>
    <dgm:pt modelId="{D8F95FEB-3B30-478B-992D-0224871E9EB2}" type="pres">
      <dgm:prSet presAssocID="{3E924914-B03F-4DEF-B861-33737202EF11}" presName="childText" presStyleLbl="conFgAcc1" presStyleIdx="2" presStyleCnt="4">
        <dgm:presLayoutVars>
          <dgm:bulletEnabled val="1"/>
        </dgm:presLayoutVars>
      </dgm:prSet>
      <dgm:spPr/>
    </dgm:pt>
    <dgm:pt modelId="{0AD68E56-B4A9-40E0-8718-F794F70F3155}" type="pres">
      <dgm:prSet presAssocID="{85923C7F-D39C-4BF7-BA15-D53E7062393C}" presName="spaceBetweenRectangles" presStyleCnt="0"/>
      <dgm:spPr/>
    </dgm:pt>
    <dgm:pt modelId="{C533697B-D4D2-4950-8538-F25897F2715E}" type="pres">
      <dgm:prSet presAssocID="{7DC35FEF-4AC8-41C7-A122-710DA2FA6FA6}" presName="parentLin" presStyleCnt="0"/>
      <dgm:spPr/>
    </dgm:pt>
    <dgm:pt modelId="{F111104D-C8E7-47EB-AC3F-C57DCE17F21D}" type="pres">
      <dgm:prSet presAssocID="{7DC35FEF-4AC8-41C7-A122-710DA2FA6FA6}" presName="parentLeftMargin" presStyleLbl="node1" presStyleIdx="2" presStyleCnt="4"/>
      <dgm:spPr/>
    </dgm:pt>
    <dgm:pt modelId="{12798C41-DDB6-41A9-8E20-7C0B9C5F40F3}" type="pres">
      <dgm:prSet presAssocID="{7DC35FEF-4AC8-41C7-A122-710DA2FA6F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28958D6-972A-45E3-80AE-5A3BEBFE4AB9}" type="pres">
      <dgm:prSet presAssocID="{7DC35FEF-4AC8-41C7-A122-710DA2FA6FA6}" presName="negativeSpace" presStyleCnt="0"/>
      <dgm:spPr/>
    </dgm:pt>
    <dgm:pt modelId="{CBC6C831-784C-4A85-9D08-2FAA96DFA122}" type="pres">
      <dgm:prSet presAssocID="{7DC35FEF-4AC8-41C7-A122-710DA2FA6F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75D6C06-3ECF-4A84-8E80-BD2930D0A68F}" type="presOf" srcId="{D5727A76-9A36-4B43-9618-A59BE032CFF2}" destId="{E21AF517-891C-4FC0-AAA1-9EDDE7EB153D}" srcOrd="0" destOrd="0" presId="urn:microsoft.com/office/officeart/2005/8/layout/list1"/>
    <dgm:cxn modelId="{2F03DE29-0D49-4C4A-AFF6-C0EE650485E2}" type="presOf" srcId="{3E924914-B03F-4DEF-B861-33737202EF11}" destId="{3FD24C46-DA73-42D5-A279-FC75451A36E5}" srcOrd="0" destOrd="0" presId="urn:microsoft.com/office/officeart/2005/8/layout/list1"/>
    <dgm:cxn modelId="{CDB71731-D3B7-4398-A353-1A46DB18B7FF}" type="presOf" srcId="{E0D10A10-E492-4C1D-B840-54E5CFA3310F}" destId="{1BD29DB1-91E0-4D6E-B076-973D2B808B43}" srcOrd="0" destOrd="0" presId="urn:microsoft.com/office/officeart/2005/8/layout/list1"/>
    <dgm:cxn modelId="{9F86CA3A-819B-4A1E-98F4-E5A45A686B83}" type="presOf" srcId="{7DC35FEF-4AC8-41C7-A122-710DA2FA6FA6}" destId="{12798C41-DDB6-41A9-8E20-7C0B9C5F40F3}" srcOrd="1" destOrd="0" presId="urn:microsoft.com/office/officeart/2005/8/layout/list1"/>
    <dgm:cxn modelId="{67EDA53B-1681-4B1A-B0AF-42F3F5972AEB}" srcId="{E0D10A10-E492-4C1D-B840-54E5CFA3310F}" destId="{D5727A76-9A36-4B43-9618-A59BE032CFF2}" srcOrd="0" destOrd="0" parTransId="{5A5C71B2-0791-4C95-A130-BD59DF899649}" sibTransId="{32E729AB-050B-4F59-8946-BE180780C6DF}"/>
    <dgm:cxn modelId="{7EA98868-7F4D-4C78-8DCF-9996B865D3AF}" srcId="{E0D10A10-E492-4C1D-B840-54E5CFA3310F}" destId="{7DC35FEF-4AC8-41C7-A122-710DA2FA6FA6}" srcOrd="3" destOrd="0" parTransId="{4F2E7E22-EA8E-4B78-9685-317F7EE44E92}" sibTransId="{F097792E-7538-481F-B0A5-F8FEA9353728}"/>
    <dgm:cxn modelId="{70601C4F-76EE-4AE3-B6EF-8E509C7F9DE3}" type="presOf" srcId="{7DC35FEF-4AC8-41C7-A122-710DA2FA6FA6}" destId="{F111104D-C8E7-47EB-AC3F-C57DCE17F21D}" srcOrd="0" destOrd="0" presId="urn:microsoft.com/office/officeart/2005/8/layout/list1"/>
    <dgm:cxn modelId="{4C01A474-A4C4-49B7-890A-75BB4FBE2E13}" type="presOf" srcId="{CD10384F-FDE7-415D-B0DD-2B7823CF2169}" destId="{3B73AAB4-C6D7-489F-B207-7EEE0F086BD6}" srcOrd="0" destOrd="0" presId="urn:microsoft.com/office/officeart/2005/8/layout/list1"/>
    <dgm:cxn modelId="{FE1DC08D-963D-4FA9-B429-C2095C0B8E0C}" type="presOf" srcId="{D5727A76-9A36-4B43-9618-A59BE032CFF2}" destId="{BC5D335F-857B-44B6-A3D5-0FC4E7C01DE7}" srcOrd="1" destOrd="0" presId="urn:microsoft.com/office/officeart/2005/8/layout/list1"/>
    <dgm:cxn modelId="{7CE37DA1-B3C0-4731-9DF4-1E74C1BF338E}" type="presOf" srcId="{CD10384F-FDE7-415D-B0DD-2B7823CF2169}" destId="{A672A5D5-E4E7-4C97-A8EF-F681A47A4A1E}" srcOrd="1" destOrd="0" presId="urn:microsoft.com/office/officeart/2005/8/layout/list1"/>
    <dgm:cxn modelId="{7117EAB6-59DA-4CAC-B31F-D73146AB2D7C}" srcId="{E0D10A10-E492-4C1D-B840-54E5CFA3310F}" destId="{3E924914-B03F-4DEF-B861-33737202EF11}" srcOrd="2" destOrd="0" parTransId="{4039A1D7-FC2D-4EFB-9945-D08276AC3956}" sibTransId="{85923C7F-D39C-4BF7-BA15-D53E7062393C}"/>
    <dgm:cxn modelId="{2DB4DABD-F4CD-4FC7-A28A-7AF16A0AA749}" type="presOf" srcId="{3E924914-B03F-4DEF-B861-33737202EF11}" destId="{0823E916-F9B6-4A91-BA4B-59077EFBE48D}" srcOrd="1" destOrd="0" presId="urn:microsoft.com/office/officeart/2005/8/layout/list1"/>
    <dgm:cxn modelId="{953FF6EE-4467-4B4D-BD82-C4738F7293DF}" srcId="{E0D10A10-E492-4C1D-B840-54E5CFA3310F}" destId="{CD10384F-FDE7-415D-B0DD-2B7823CF2169}" srcOrd="1" destOrd="0" parTransId="{0BCC0C39-9592-405A-97D6-B59261BB7116}" sibTransId="{F8FE881A-1F50-438E-B386-43FC74089BD7}"/>
    <dgm:cxn modelId="{678CFF86-5D53-454E-A433-B49DB1589C55}" type="presParOf" srcId="{1BD29DB1-91E0-4D6E-B076-973D2B808B43}" destId="{60BCC088-007F-4AF7-AC03-2E1AC49A47DE}" srcOrd="0" destOrd="0" presId="urn:microsoft.com/office/officeart/2005/8/layout/list1"/>
    <dgm:cxn modelId="{4237936C-183F-40BA-A48E-0DF81F840993}" type="presParOf" srcId="{60BCC088-007F-4AF7-AC03-2E1AC49A47DE}" destId="{E21AF517-891C-4FC0-AAA1-9EDDE7EB153D}" srcOrd="0" destOrd="0" presId="urn:microsoft.com/office/officeart/2005/8/layout/list1"/>
    <dgm:cxn modelId="{CB4E91DD-EDB3-4136-939A-407CA7FB73F0}" type="presParOf" srcId="{60BCC088-007F-4AF7-AC03-2E1AC49A47DE}" destId="{BC5D335F-857B-44B6-A3D5-0FC4E7C01DE7}" srcOrd="1" destOrd="0" presId="urn:microsoft.com/office/officeart/2005/8/layout/list1"/>
    <dgm:cxn modelId="{DCEFE23A-3CDE-474D-B9F6-9D721A2C4F14}" type="presParOf" srcId="{1BD29DB1-91E0-4D6E-B076-973D2B808B43}" destId="{3B52875E-E1EB-418B-89BF-0F492CD21CD1}" srcOrd="1" destOrd="0" presId="urn:microsoft.com/office/officeart/2005/8/layout/list1"/>
    <dgm:cxn modelId="{F9A9CAB2-E37A-4FBC-ABDB-6FC266C0E1DF}" type="presParOf" srcId="{1BD29DB1-91E0-4D6E-B076-973D2B808B43}" destId="{83BBE1D3-3DE8-42F5-AC2B-4F36EF877C95}" srcOrd="2" destOrd="0" presId="urn:microsoft.com/office/officeart/2005/8/layout/list1"/>
    <dgm:cxn modelId="{959796BB-2D04-49BD-B8F0-0264BC5D8897}" type="presParOf" srcId="{1BD29DB1-91E0-4D6E-B076-973D2B808B43}" destId="{9FF5AB41-DF8E-45C1-BB3C-B0B15AB32ADE}" srcOrd="3" destOrd="0" presId="urn:microsoft.com/office/officeart/2005/8/layout/list1"/>
    <dgm:cxn modelId="{7895B693-45BE-44C8-B518-7EF1486BE1E5}" type="presParOf" srcId="{1BD29DB1-91E0-4D6E-B076-973D2B808B43}" destId="{B2EA28BF-B6E3-4446-9B1C-8712717BAD9E}" srcOrd="4" destOrd="0" presId="urn:microsoft.com/office/officeart/2005/8/layout/list1"/>
    <dgm:cxn modelId="{701E547C-F680-4812-8FDB-98E58D664D87}" type="presParOf" srcId="{B2EA28BF-B6E3-4446-9B1C-8712717BAD9E}" destId="{3B73AAB4-C6D7-489F-B207-7EEE0F086BD6}" srcOrd="0" destOrd="0" presId="urn:microsoft.com/office/officeart/2005/8/layout/list1"/>
    <dgm:cxn modelId="{6A2ACAC0-4C5B-4414-BC34-AE90E5318DE3}" type="presParOf" srcId="{B2EA28BF-B6E3-4446-9B1C-8712717BAD9E}" destId="{A672A5D5-E4E7-4C97-A8EF-F681A47A4A1E}" srcOrd="1" destOrd="0" presId="urn:microsoft.com/office/officeart/2005/8/layout/list1"/>
    <dgm:cxn modelId="{EB2E2AC3-3FB9-4325-95BC-1E38A5C1D418}" type="presParOf" srcId="{1BD29DB1-91E0-4D6E-B076-973D2B808B43}" destId="{0E81B05B-A044-4000-93F5-155EED8EFF9E}" srcOrd="5" destOrd="0" presId="urn:microsoft.com/office/officeart/2005/8/layout/list1"/>
    <dgm:cxn modelId="{3FBAFEB7-95E1-4608-BFC9-06FAF4D0B48A}" type="presParOf" srcId="{1BD29DB1-91E0-4D6E-B076-973D2B808B43}" destId="{972160DF-000B-468C-99FE-8E4B01D6069A}" srcOrd="6" destOrd="0" presId="urn:microsoft.com/office/officeart/2005/8/layout/list1"/>
    <dgm:cxn modelId="{C7960D14-D253-463D-9147-F2F3CFDBC208}" type="presParOf" srcId="{1BD29DB1-91E0-4D6E-B076-973D2B808B43}" destId="{A942CEEA-4110-44A0-86E5-F55DFB2628CF}" srcOrd="7" destOrd="0" presId="urn:microsoft.com/office/officeart/2005/8/layout/list1"/>
    <dgm:cxn modelId="{F7A324B3-F857-45D7-88B6-411CD80EADB3}" type="presParOf" srcId="{1BD29DB1-91E0-4D6E-B076-973D2B808B43}" destId="{45EE1F70-F53F-47BD-9500-505540BE7628}" srcOrd="8" destOrd="0" presId="urn:microsoft.com/office/officeart/2005/8/layout/list1"/>
    <dgm:cxn modelId="{B7B10A07-540B-48AD-8AE9-2859E1A3DBBD}" type="presParOf" srcId="{45EE1F70-F53F-47BD-9500-505540BE7628}" destId="{3FD24C46-DA73-42D5-A279-FC75451A36E5}" srcOrd="0" destOrd="0" presId="urn:microsoft.com/office/officeart/2005/8/layout/list1"/>
    <dgm:cxn modelId="{061ED56C-2837-4AC3-BCF1-C96CF809CE21}" type="presParOf" srcId="{45EE1F70-F53F-47BD-9500-505540BE7628}" destId="{0823E916-F9B6-4A91-BA4B-59077EFBE48D}" srcOrd="1" destOrd="0" presId="urn:microsoft.com/office/officeart/2005/8/layout/list1"/>
    <dgm:cxn modelId="{12FC5043-1BA0-4B6F-9F4D-FE99AFFCCA04}" type="presParOf" srcId="{1BD29DB1-91E0-4D6E-B076-973D2B808B43}" destId="{484AB3D3-09E3-45F4-8AC8-D94AEB06853D}" srcOrd="9" destOrd="0" presId="urn:microsoft.com/office/officeart/2005/8/layout/list1"/>
    <dgm:cxn modelId="{0B423028-E5ED-4D59-BA1A-EA046A02FE52}" type="presParOf" srcId="{1BD29DB1-91E0-4D6E-B076-973D2B808B43}" destId="{D8F95FEB-3B30-478B-992D-0224871E9EB2}" srcOrd="10" destOrd="0" presId="urn:microsoft.com/office/officeart/2005/8/layout/list1"/>
    <dgm:cxn modelId="{D7515EAA-4024-4CCD-8EB9-8EA3ABEA9D56}" type="presParOf" srcId="{1BD29DB1-91E0-4D6E-B076-973D2B808B43}" destId="{0AD68E56-B4A9-40E0-8718-F794F70F3155}" srcOrd="11" destOrd="0" presId="urn:microsoft.com/office/officeart/2005/8/layout/list1"/>
    <dgm:cxn modelId="{3F752E16-2BD0-4C84-A3A4-B84AC4A011C5}" type="presParOf" srcId="{1BD29DB1-91E0-4D6E-B076-973D2B808B43}" destId="{C533697B-D4D2-4950-8538-F25897F2715E}" srcOrd="12" destOrd="0" presId="urn:microsoft.com/office/officeart/2005/8/layout/list1"/>
    <dgm:cxn modelId="{AC3F7481-27D1-4325-A8DF-43975ABE27A3}" type="presParOf" srcId="{C533697B-D4D2-4950-8538-F25897F2715E}" destId="{F111104D-C8E7-47EB-AC3F-C57DCE17F21D}" srcOrd="0" destOrd="0" presId="urn:microsoft.com/office/officeart/2005/8/layout/list1"/>
    <dgm:cxn modelId="{69BFA8BC-3C5D-4FB8-A043-D58565A4AA3E}" type="presParOf" srcId="{C533697B-D4D2-4950-8538-F25897F2715E}" destId="{12798C41-DDB6-41A9-8E20-7C0B9C5F40F3}" srcOrd="1" destOrd="0" presId="urn:microsoft.com/office/officeart/2005/8/layout/list1"/>
    <dgm:cxn modelId="{F5BB0BC2-9AEE-49A9-95B3-F2AA4CF41A31}" type="presParOf" srcId="{1BD29DB1-91E0-4D6E-B076-973D2B808B43}" destId="{328958D6-972A-45E3-80AE-5A3BEBFE4AB9}" srcOrd="13" destOrd="0" presId="urn:microsoft.com/office/officeart/2005/8/layout/list1"/>
    <dgm:cxn modelId="{9EA13060-4E72-4554-B192-ABAC7AA14BF9}" type="presParOf" srcId="{1BD29DB1-91E0-4D6E-B076-973D2B808B43}" destId="{CBC6C831-784C-4A85-9D08-2FAA96DFA1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BE1D3-3DE8-42F5-AC2B-4F36EF877C95}">
      <dsp:nvSpPr>
        <dsp:cNvPr id="0" name=""/>
        <dsp:cNvSpPr/>
      </dsp:nvSpPr>
      <dsp:spPr>
        <a:xfrm>
          <a:off x="0" y="1174209"/>
          <a:ext cx="545956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D335F-857B-44B6-A3D5-0FC4E7C01DE7}">
      <dsp:nvSpPr>
        <dsp:cNvPr id="0" name=""/>
        <dsp:cNvSpPr/>
      </dsp:nvSpPr>
      <dsp:spPr>
        <a:xfrm>
          <a:off x="272978" y="923289"/>
          <a:ext cx="3821695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51" tIns="0" rIns="144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Problem Identification</a:t>
          </a:r>
        </a:p>
      </dsp:txBody>
      <dsp:txXfrm>
        <a:off x="297476" y="947787"/>
        <a:ext cx="3772699" cy="452844"/>
      </dsp:txXfrm>
    </dsp:sp>
    <dsp:sp modelId="{972160DF-000B-468C-99FE-8E4B01D6069A}">
      <dsp:nvSpPr>
        <dsp:cNvPr id="0" name=""/>
        <dsp:cNvSpPr/>
      </dsp:nvSpPr>
      <dsp:spPr>
        <a:xfrm>
          <a:off x="0" y="1945329"/>
          <a:ext cx="545956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A5D5-E4E7-4C97-A8EF-F681A47A4A1E}">
      <dsp:nvSpPr>
        <dsp:cNvPr id="0" name=""/>
        <dsp:cNvSpPr/>
      </dsp:nvSpPr>
      <dsp:spPr>
        <a:xfrm>
          <a:off x="272978" y="1694409"/>
          <a:ext cx="3821695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51" tIns="0" rIns="144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Recommendation and Key Findings</a:t>
          </a:r>
        </a:p>
      </dsp:txBody>
      <dsp:txXfrm>
        <a:off x="297476" y="1718907"/>
        <a:ext cx="3772699" cy="452844"/>
      </dsp:txXfrm>
    </dsp:sp>
    <dsp:sp modelId="{D8F95FEB-3B30-478B-992D-0224871E9EB2}">
      <dsp:nvSpPr>
        <dsp:cNvPr id="0" name=""/>
        <dsp:cNvSpPr/>
      </dsp:nvSpPr>
      <dsp:spPr>
        <a:xfrm>
          <a:off x="0" y="2716450"/>
          <a:ext cx="545956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3E916-F9B6-4A91-BA4B-59077EFBE48D}">
      <dsp:nvSpPr>
        <dsp:cNvPr id="0" name=""/>
        <dsp:cNvSpPr/>
      </dsp:nvSpPr>
      <dsp:spPr>
        <a:xfrm>
          <a:off x="272978" y="2465529"/>
          <a:ext cx="3821695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51" tIns="0" rIns="144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Results and Analysis</a:t>
          </a:r>
        </a:p>
      </dsp:txBody>
      <dsp:txXfrm>
        <a:off x="297476" y="2490027"/>
        <a:ext cx="3772699" cy="452844"/>
      </dsp:txXfrm>
    </dsp:sp>
    <dsp:sp modelId="{CBC6C831-784C-4A85-9D08-2FAA96DFA122}">
      <dsp:nvSpPr>
        <dsp:cNvPr id="0" name=""/>
        <dsp:cNvSpPr/>
      </dsp:nvSpPr>
      <dsp:spPr>
        <a:xfrm>
          <a:off x="0" y="3487569"/>
          <a:ext cx="545956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98C41-DDB6-41A9-8E20-7C0B9C5F40F3}">
      <dsp:nvSpPr>
        <dsp:cNvPr id="0" name=""/>
        <dsp:cNvSpPr/>
      </dsp:nvSpPr>
      <dsp:spPr>
        <a:xfrm>
          <a:off x="272978" y="3236649"/>
          <a:ext cx="382169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51" tIns="0" rIns="144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 and Conclusion</a:t>
          </a:r>
        </a:p>
      </dsp:txBody>
      <dsp:txXfrm>
        <a:off x="297476" y="3261147"/>
        <a:ext cx="3772699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2921-305A-43B2-BEBF-A14C9216613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D263-FCA1-4F2F-ADC8-DAAD73A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9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48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14142-FAC0-42E1-5273-614C45FA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5169F9-186F-9811-A0E3-AAD5D32A4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3E356-E442-A14A-85C2-EE566212F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28AA8-E443-3DB2-3B61-A2E3A142A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89034-5273-C5C0-ECF4-AE31A14A5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07BDB-135C-280F-9CD0-4652D2634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1B444D-BA51-CC3A-38F7-203FC3936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9B03B-A038-9492-7D98-9EEF711DB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11BC-1D71-9BDA-2151-963C08C5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E9CBF8-B02A-9509-1E1B-FD2454E48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875BE-98F9-2B79-1019-646C1BB86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8142E-BCA2-9D06-A728-996B143BA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Springboard Data Science Guided Capstone Project Report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By: Bini Teklehaimanot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dgm="http://schemas.openxmlformats.org/drawingml/2006/diagram"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DE3BE-3914-4D99-B462-B9DF82CF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0" y="1925444"/>
            <a:ext cx="3228228" cy="30214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3AED290-3281-37D8-D39B-638D89F3B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730215"/>
              </p:ext>
            </p:extLst>
          </p:nvPr>
        </p:nvGraphicFramePr>
        <p:xfrm>
          <a:off x="5738160" y="1009816"/>
          <a:ext cx="5459565" cy="483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381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D16-5F27-B84E-530D-4FD472F1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9535-E89A-EB40-E93D-AA59B554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Leverage Existing Facilities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Adjust Pricing Strategies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Increase Revenue by more than $1.54M</a:t>
            </a:r>
          </a:p>
        </p:txBody>
      </p:sp>
    </p:spTree>
    <p:extLst>
      <p:ext uri="{BB962C8B-B14F-4D97-AF65-F5344CB8AC3E}">
        <p14:creationId xmlns:p14="http://schemas.microsoft.com/office/powerpoint/2010/main" val="345535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0BF1C-58EA-9BCD-5359-65B1D5D0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2806-D90C-27C6-BA79-E6798763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Recommendations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F1AF-25BA-24DA-0221-9743BF2A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185" y="437727"/>
            <a:ext cx="5959791" cy="4827694"/>
          </a:xfrm>
          <a:effectLst/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Increase price starting at $5 and gradually going to $9-$10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At $9.90, revenue is $17.3M / Season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Closing more than one run decreases revenue (left chart)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Adding 2 acres of snowmaking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A95E6-E0A0-5AD0-CFBD-DB9F32A52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5" y="2851574"/>
            <a:ext cx="4924009" cy="2533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2BF7C4-22CE-D4D5-E925-C84E4F0B9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752" y="2981262"/>
            <a:ext cx="660174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2D9A06-0208-CC54-6A76-B285458FE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F1EA-2160-A7E4-83F8-284B2B69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2049-CD29-26B2-9841-66F01959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185" y="437727"/>
            <a:ext cx="5959791" cy="4827694"/>
          </a:xfrm>
          <a:effectLst/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Ticket price closer to the tail of the distribution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More chairlifts than most of the competition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At the tail end of the skiable area distribution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EB656-3EBB-2E67-43C5-3B637DAA3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14" y="3524250"/>
            <a:ext cx="4665987" cy="2501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F8A59-1006-EC7D-B52B-8E00B12DF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045" y="3818238"/>
            <a:ext cx="6853685" cy="220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1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20B93-F20F-4A0D-7600-49AE7DC35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2A374-F862-3999-F89B-3B73243ED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18" y="3931920"/>
            <a:ext cx="5151374" cy="26777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2BED76-2F4D-5C56-72AD-716DA45F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67F2-FBF1-9E58-55C3-899D0330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185" y="420582"/>
            <a:ext cx="5959791" cy="4827694"/>
          </a:xfrm>
          <a:effectLst/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Random Forest Model is chosen for its effectiveness in pricing strategy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Random Forest Model allows for increasing ticket price by $9-$10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</a:rPr>
              <a:t>Translates to a revenue per season of $17.3M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Importance of Current Pricing Strategy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+mj-lt"/>
                <a:ea typeface="+mj-ea"/>
              </a:rPr>
              <a:t>Essential for determining the best price for the new strategy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Additional data not required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  <a:latin typeface="+mj-lt"/>
              <a:ea typeface="+mj-ea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1765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108</TotalTime>
  <Words>174</Words>
  <Application>Microsoft Office PowerPoint</Application>
  <PresentationFormat>Widescreen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 Nova</vt:lpstr>
      <vt:lpstr>Arial Nova Light</vt:lpstr>
      <vt:lpstr>Wingdings 2</vt:lpstr>
      <vt:lpstr>SlateVTI</vt:lpstr>
      <vt:lpstr>Springboard Data Science Guided Capstone Project Report </vt:lpstr>
      <vt:lpstr>Agenda</vt:lpstr>
      <vt:lpstr>Problem Identification</vt:lpstr>
      <vt:lpstr>Recommendations and Key Findings</vt:lpstr>
      <vt:lpstr>Modeling Results and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Bini Teklehaimanot</dc:creator>
  <cp:lastModifiedBy>Bini Teklehaimanot</cp:lastModifiedBy>
  <cp:revision>2</cp:revision>
  <dcterms:created xsi:type="dcterms:W3CDTF">2025-01-20T23:01:51Z</dcterms:created>
  <dcterms:modified xsi:type="dcterms:W3CDTF">2025-01-21T02:36:39Z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