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0"/>
  </p:notesMasterIdLst>
  <p:sldIdLst>
    <p:sldId id="280" r:id="rId5"/>
    <p:sldId id="283" r:id="rId6"/>
    <p:sldId id="259" r:id="rId7"/>
    <p:sldId id="284" r:id="rId8"/>
    <p:sldId id="281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014" autoAdjust="0"/>
    <p:restoredTop sz="86683" autoAdjust="0"/>
  </p:normalViewPr>
  <p:slideViewPr>
    <p:cSldViewPr snapToGrid="0">
      <p:cViewPr varScale="1">
        <p:scale>
          <a:sx n="84" d="100"/>
          <a:sy n="84" d="100"/>
        </p:scale>
        <p:origin x="624" y="3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svg"/><Relationship Id="rId1" Type="http://schemas.openxmlformats.org/officeDocument/2006/relationships/image" Target="../media/image7.png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D10A10-E492-4C1D-B840-54E5CFA3310F}" type="doc">
      <dgm:prSet loTypeId="urn:microsoft.com/office/officeart/2005/8/layout/list1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5727A76-9A36-4B43-9618-A59BE032CFF2}">
      <dgm:prSet/>
      <dgm:spPr/>
      <dgm:t>
        <a:bodyPr/>
        <a:lstStyle/>
        <a:p>
          <a:r>
            <a:rPr lang="en-US"/>
            <a:t>Problem Identification</a:t>
          </a:r>
        </a:p>
      </dgm:t>
    </dgm:pt>
    <dgm:pt modelId="{5A5C71B2-0791-4C95-A130-BD59DF899649}" type="parTrans" cxnId="{67EDA53B-1681-4B1A-B0AF-42F3F5972AEB}">
      <dgm:prSet/>
      <dgm:spPr/>
      <dgm:t>
        <a:bodyPr/>
        <a:lstStyle/>
        <a:p>
          <a:endParaRPr lang="en-US"/>
        </a:p>
      </dgm:t>
    </dgm:pt>
    <dgm:pt modelId="{32E729AB-050B-4F59-8946-BE180780C6DF}" type="sibTrans" cxnId="{67EDA53B-1681-4B1A-B0AF-42F3F5972AEB}">
      <dgm:prSet/>
      <dgm:spPr/>
      <dgm:t>
        <a:bodyPr/>
        <a:lstStyle/>
        <a:p>
          <a:endParaRPr lang="en-US"/>
        </a:p>
      </dgm:t>
    </dgm:pt>
    <dgm:pt modelId="{CD10384F-FDE7-415D-B0DD-2B7823CF2169}">
      <dgm:prSet/>
      <dgm:spPr/>
      <dgm:t>
        <a:bodyPr/>
        <a:lstStyle/>
        <a:p>
          <a:r>
            <a:rPr lang="en-US"/>
            <a:t>Recommendation and Key Findings</a:t>
          </a:r>
        </a:p>
      </dgm:t>
    </dgm:pt>
    <dgm:pt modelId="{0BCC0C39-9592-405A-97D6-B59261BB7116}" type="parTrans" cxnId="{953FF6EE-4467-4B4D-BD82-C4738F7293DF}">
      <dgm:prSet/>
      <dgm:spPr/>
      <dgm:t>
        <a:bodyPr/>
        <a:lstStyle/>
        <a:p>
          <a:endParaRPr lang="en-US"/>
        </a:p>
      </dgm:t>
    </dgm:pt>
    <dgm:pt modelId="{F8FE881A-1F50-438E-B386-43FC74089BD7}" type="sibTrans" cxnId="{953FF6EE-4467-4B4D-BD82-C4738F7293DF}">
      <dgm:prSet/>
      <dgm:spPr/>
      <dgm:t>
        <a:bodyPr/>
        <a:lstStyle/>
        <a:p>
          <a:endParaRPr lang="en-US"/>
        </a:p>
      </dgm:t>
    </dgm:pt>
    <dgm:pt modelId="{3E924914-B03F-4DEF-B861-33737202EF11}">
      <dgm:prSet/>
      <dgm:spPr/>
      <dgm:t>
        <a:bodyPr/>
        <a:lstStyle/>
        <a:p>
          <a:r>
            <a:rPr lang="en-US"/>
            <a:t>Modeling Results and Analysis</a:t>
          </a:r>
        </a:p>
      </dgm:t>
    </dgm:pt>
    <dgm:pt modelId="{4039A1D7-FC2D-4EFB-9945-D08276AC3956}" type="parTrans" cxnId="{7117EAB6-59DA-4CAC-B31F-D73146AB2D7C}">
      <dgm:prSet/>
      <dgm:spPr/>
      <dgm:t>
        <a:bodyPr/>
        <a:lstStyle/>
        <a:p>
          <a:endParaRPr lang="en-US"/>
        </a:p>
      </dgm:t>
    </dgm:pt>
    <dgm:pt modelId="{85923C7F-D39C-4BF7-BA15-D53E7062393C}" type="sibTrans" cxnId="{7117EAB6-59DA-4CAC-B31F-D73146AB2D7C}">
      <dgm:prSet/>
      <dgm:spPr/>
      <dgm:t>
        <a:bodyPr/>
        <a:lstStyle/>
        <a:p>
          <a:endParaRPr lang="en-US"/>
        </a:p>
      </dgm:t>
    </dgm:pt>
    <dgm:pt modelId="{7DC35FEF-4AC8-41C7-A122-710DA2FA6FA6}">
      <dgm:prSet/>
      <dgm:spPr/>
      <dgm:t>
        <a:bodyPr/>
        <a:lstStyle/>
        <a:p>
          <a:r>
            <a:rPr lang="en-US"/>
            <a:t>Summary and Conclusion</a:t>
          </a:r>
        </a:p>
      </dgm:t>
    </dgm:pt>
    <dgm:pt modelId="{4F2E7E22-EA8E-4B78-9685-317F7EE44E92}" type="parTrans" cxnId="{7EA98868-7F4D-4C78-8DCF-9996B865D3AF}">
      <dgm:prSet/>
      <dgm:spPr/>
      <dgm:t>
        <a:bodyPr/>
        <a:lstStyle/>
        <a:p>
          <a:endParaRPr lang="en-US"/>
        </a:p>
      </dgm:t>
    </dgm:pt>
    <dgm:pt modelId="{F097792E-7538-481F-B0A5-F8FEA9353728}" type="sibTrans" cxnId="{7EA98868-7F4D-4C78-8DCF-9996B865D3AF}">
      <dgm:prSet/>
      <dgm:spPr/>
      <dgm:t>
        <a:bodyPr/>
        <a:lstStyle/>
        <a:p>
          <a:endParaRPr lang="en-US"/>
        </a:p>
      </dgm:t>
    </dgm:pt>
    <dgm:pt modelId="{1BD29DB1-91E0-4D6E-B076-973D2B808B43}" type="pres">
      <dgm:prSet presAssocID="{E0D10A10-E492-4C1D-B840-54E5CFA3310F}" presName="linear" presStyleCnt="0">
        <dgm:presLayoutVars>
          <dgm:dir/>
          <dgm:animLvl val="lvl"/>
          <dgm:resizeHandles val="exact"/>
        </dgm:presLayoutVars>
      </dgm:prSet>
      <dgm:spPr/>
    </dgm:pt>
    <dgm:pt modelId="{60BCC088-007F-4AF7-AC03-2E1AC49A47DE}" type="pres">
      <dgm:prSet presAssocID="{D5727A76-9A36-4B43-9618-A59BE032CFF2}" presName="parentLin" presStyleCnt="0"/>
      <dgm:spPr/>
    </dgm:pt>
    <dgm:pt modelId="{E21AF517-891C-4FC0-AAA1-9EDDE7EB153D}" type="pres">
      <dgm:prSet presAssocID="{D5727A76-9A36-4B43-9618-A59BE032CFF2}" presName="parentLeftMargin" presStyleLbl="node1" presStyleIdx="0" presStyleCnt="4"/>
      <dgm:spPr/>
    </dgm:pt>
    <dgm:pt modelId="{BC5D335F-857B-44B6-A3D5-0FC4E7C01DE7}" type="pres">
      <dgm:prSet presAssocID="{D5727A76-9A36-4B43-9618-A59BE032CFF2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B52875E-E1EB-418B-89BF-0F492CD21CD1}" type="pres">
      <dgm:prSet presAssocID="{D5727A76-9A36-4B43-9618-A59BE032CFF2}" presName="negativeSpace" presStyleCnt="0"/>
      <dgm:spPr/>
    </dgm:pt>
    <dgm:pt modelId="{83BBE1D3-3DE8-42F5-AC2B-4F36EF877C95}" type="pres">
      <dgm:prSet presAssocID="{D5727A76-9A36-4B43-9618-A59BE032CFF2}" presName="childText" presStyleLbl="conFgAcc1" presStyleIdx="0" presStyleCnt="4">
        <dgm:presLayoutVars>
          <dgm:bulletEnabled val="1"/>
        </dgm:presLayoutVars>
      </dgm:prSet>
      <dgm:spPr/>
    </dgm:pt>
    <dgm:pt modelId="{9FF5AB41-DF8E-45C1-BB3C-B0B15AB32ADE}" type="pres">
      <dgm:prSet presAssocID="{32E729AB-050B-4F59-8946-BE180780C6DF}" presName="spaceBetweenRectangles" presStyleCnt="0"/>
      <dgm:spPr/>
    </dgm:pt>
    <dgm:pt modelId="{B2EA28BF-B6E3-4446-9B1C-8712717BAD9E}" type="pres">
      <dgm:prSet presAssocID="{CD10384F-FDE7-415D-B0DD-2B7823CF2169}" presName="parentLin" presStyleCnt="0"/>
      <dgm:spPr/>
    </dgm:pt>
    <dgm:pt modelId="{3B73AAB4-C6D7-489F-B207-7EEE0F086BD6}" type="pres">
      <dgm:prSet presAssocID="{CD10384F-FDE7-415D-B0DD-2B7823CF2169}" presName="parentLeftMargin" presStyleLbl="node1" presStyleIdx="0" presStyleCnt="4"/>
      <dgm:spPr/>
    </dgm:pt>
    <dgm:pt modelId="{A672A5D5-E4E7-4C97-A8EF-F681A47A4A1E}" type="pres">
      <dgm:prSet presAssocID="{CD10384F-FDE7-415D-B0DD-2B7823CF2169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0E81B05B-A044-4000-93F5-155EED8EFF9E}" type="pres">
      <dgm:prSet presAssocID="{CD10384F-FDE7-415D-B0DD-2B7823CF2169}" presName="negativeSpace" presStyleCnt="0"/>
      <dgm:spPr/>
    </dgm:pt>
    <dgm:pt modelId="{972160DF-000B-468C-99FE-8E4B01D6069A}" type="pres">
      <dgm:prSet presAssocID="{CD10384F-FDE7-415D-B0DD-2B7823CF2169}" presName="childText" presStyleLbl="conFgAcc1" presStyleIdx="1" presStyleCnt="4">
        <dgm:presLayoutVars>
          <dgm:bulletEnabled val="1"/>
        </dgm:presLayoutVars>
      </dgm:prSet>
      <dgm:spPr/>
    </dgm:pt>
    <dgm:pt modelId="{A942CEEA-4110-44A0-86E5-F55DFB2628CF}" type="pres">
      <dgm:prSet presAssocID="{F8FE881A-1F50-438E-B386-43FC74089BD7}" presName="spaceBetweenRectangles" presStyleCnt="0"/>
      <dgm:spPr/>
    </dgm:pt>
    <dgm:pt modelId="{45EE1F70-F53F-47BD-9500-505540BE7628}" type="pres">
      <dgm:prSet presAssocID="{3E924914-B03F-4DEF-B861-33737202EF11}" presName="parentLin" presStyleCnt="0"/>
      <dgm:spPr/>
    </dgm:pt>
    <dgm:pt modelId="{3FD24C46-DA73-42D5-A279-FC75451A36E5}" type="pres">
      <dgm:prSet presAssocID="{3E924914-B03F-4DEF-B861-33737202EF11}" presName="parentLeftMargin" presStyleLbl="node1" presStyleIdx="1" presStyleCnt="4"/>
      <dgm:spPr/>
    </dgm:pt>
    <dgm:pt modelId="{0823E916-F9B6-4A91-BA4B-59077EFBE48D}" type="pres">
      <dgm:prSet presAssocID="{3E924914-B03F-4DEF-B861-33737202EF1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484AB3D3-09E3-45F4-8AC8-D94AEB06853D}" type="pres">
      <dgm:prSet presAssocID="{3E924914-B03F-4DEF-B861-33737202EF11}" presName="negativeSpace" presStyleCnt="0"/>
      <dgm:spPr/>
    </dgm:pt>
    <dgm:pt modelId="{D8F95FEB-3B30-478B-992D-0224871E9EB2}" type="pres">
      <dgm:prSet presAssocID="{3E924914-B03F-4DEF-B861-33737202EF11}" presName="childText" presStyleLbl="conFgAcc1" presStyleIdx="2" presStyleCnt="4">
        <dgm:presLayoutVars>
          <dgm:bulletEnabled val="1"/>
        </dgm:presLayoutVars>
      </dgm:prSet>
      <dgm:spPr/>
    </dgm:pt>
    <dgm:pt modelId="{0AD68E56-B4A9-40E0-8718-F794F70F3155}" type="pres">
      <dgm:prSet presAssocID="{85923C7F-D39C-4BF7-BA15-D53E7062393C}" presName="spaceBetweenRectangles" presStyleCnt="0"/>
      <dgm:spPr/>
    </dgm:pt>
    <dgm:pt modelId="{C533697B-D4D2-4950-8538-F25897F2715E}" type="pres">
      <dgm:prSet presAssocID="{7DC35FEF-4AC8-41C7-A122-710DA2FA6FA6}" presName="parentLin" presStyleCnt="0"/>
      <dgm:spPr/>
    </dgm:pt>
    <dgm:pt modelId="{F111104D-C8E7-47EB-AC3F-C57DCE17F21D}" type="pres">
      <dgm:prSet presAssocID="{7DC35FEF-4AC8-41C7-A122-710DA2FA6FA6}" presName="parentLeftMargin" presStyleLbl="node1" presStyleIdx="2" presStyleCnt="4"/>
      <dgm:spPr/>
    </dgm:pt>
    <dgm:pt modelId="{12798C41-DDB6-41A9-8E20-7C0B9C5F40F3}" type="pres">
      <dgm:prSet presAssocID="{7DC35FEF-4AC8-41C7-A122-710DA2FA6FA6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328958D6-972A-45E3-80AE-5A3BEBFE4AB9}" type="pres">
      <dgm:prSet presAssocID="{7DC35FEF-4AC8-41C7-A122-710DA2FA6FA6}" presName="negativeSpace" presStyleCnt="0"/>
      <dgm:spPr/>
    </dgm:pt>
    <dgm:pt modelId="{CBC6C831-784C-4A85-9D08-2FAA96DFA122}" type="pres">
      <dgm:prSet presAssocID="{7DC35FEF-4AC8-41C7-A122-710DA2FA6FA6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75D6C06-3ECF-4A84-8E80-BD2930D0A68F}" type="presOf" srcId="{D5727A76-9A36-4B43-9618-A59BE032CFF2}" destId="{E21AF517-891C-4FC0-AAA1-9EDDE7EB153D}" srcOrd="0" destOrd="0" presId="urn:microsoft.com/office/officeart/2005/8/layout/list1"/>
    <dgm:cxn modelId="{2F03DE29-0D49-4C4A-AFF6-C0EE650485E2}" type="presOf" srcId="{3E924914-B03F-4DEF-B861-33737202EF11}" destId="{3FD24C46-DA73-42D5-A279-FC75451A36E5}" srcOrd="0" destOrd="0" presId="urn:microsoft.com/office/officeart/2005/8/layout/list1"/>
    <dgm:cxn modelId="{CDB71731-D3B7-4398-A353-1A46DB18B7FF}" type="presOf" srcId="{E0D10A10-E492-4C1D-B840-54E5CFA3310F}" destId="{1BD29DB1-91E0-4D6E-B076-973D2B808B43}" srcOrd="0" destOrd="0" presId="urn:microsoft.com/office/officeart/2005/8/layout/list1"/>
    <dgm:cxn modelId="{9F86CA3A-819B-4A1E-98F4-E5A45A686B83}" type="presOf" srcId="{7DC35FEF-4AC8-41C7-A122-710DA2FA6FA6}" destId="{12798C41-DDB6-41A9-8E20-7C0B9C5F40F3}" srcOrd="1" destOrd="0" presId="urn:microsoft.com/office/officeart/2005/8/layout/list1"/>
    <dgm:cxn modelId="{67EDA53B-1681-4B1A-B0AF-42F3F5972AEB}" srcId="{E0D10A10-E492-4C1D-B840-54E5CFA3310F}" destId="{D5727A76-9A36-4B43-9618-A59BE032CFF2}" srcOrd="0" destOrd="0" parTransId="{5A5C71B2-0791-4C95-A130-BD59DF899649}" sibTransId="{32E729AB-050B-4F59-8946-BE180780C6DF}"/>
    <dgm:cxn modelId="{7EA98868-7F4D-4C78-8DCF-9996B865D3AF}" srcId="{E0D10A10-E492-4C1D-B840-54E5CFA3310F}" destId="{7DC35FEF-4AC8-41C7-A122-710DA2FA6FA6}" srcOrd="3" destOrd="0" parTransId="{4F2E7E22-EA8E-4B78-9685-317F7EE44E92}" sibTransId="{F097792E-7538-481F-B0A5-F8FEA9353728}"/>
    <dgm:cxn modelId="{70601C4F-76EE-4AE3-B6EF-8E509C7F9DE3}" type="presOf" srcId="{7DC35FEF-4AC8-41C7-A122-710DA2FA6FA6}" destId="{F111104D-C8E7-47EB-AC3F-C57DCE17F21D}" srcOrd="0" destOrd="0" presId="urn:microsoft.com/office/officeart/2005/8/layout/list1"/>
    <dgm:cxn modelId="{4C01A474-A4C4-49B7-890A-75BB4FBE2E13}" type="presOf" srcId="{CD10384F-FDE7-415D-B0DD-2B7823CF2169}" destId="{3B73AAB4-C6D7-489F-B207-7EEE0F086BD6}" srcOrd="0" destOrd="0" presId="urn:microsoft.com/office/officeart/2005/8/layout/list1"/>
    <dgm:cxn modelId="{FE1DC08D-963D-4FA9-B429-C2095C0B8E0C}" type="presOf" srcId="{D5727A76-9A36-4B43-9618-A59BE032CFF2}" destId="{BC5D335F-857B-44B6-A3D5-0FC4E7C01DE7}" srcOrd="1" destOrd="0" presId="urn:microsoft.com/office/officeart/2005/8/layout/list1"/>
    <dgm:cxn modelId="{7CE37DA1-B3C0-4731-9DF4-1E74C1BF338E}" type="presOf" srcId="{CD10384F-FDE7-415D-B0DD-2B7823CF2169}" destId="{A672A5D5-E4E7-4C97-A8EF-F681A47A4A1E}" srcOrd="1" destOrd="0" presId="urn:microsoft.com/office/officeart/2005/8/layout/list1"/>
    <dgm:cxn modelId="{7117EAB6-59DA-4CAC-B31F-D73146AB2D7C}" srcId="{E0D10A10-E492-4C1D-B840-54E5CFA3310F}" destId="{3E924914-B03F-4DEF-B861-33737202EF11}" srcOrd="2" destOrd="0" parTransId="{4039A1D7-FC2D-4EFB-9945-D08276AC3956}" sibTransId="{85923C7F-D39C-4BF7-BA15-D53E7062393C}"/>
    <dgm:cxn modelId="{2DB4DABD-F4CD-4FC7-A28A-7AF16A0AA749}" type="presOf" srcId="{3E924914-B03F-4DEF-B861-33737202EF11}" destId="{0823E916-F9B6-4A91-BA4B-59077EFBE48D}" srcOrd="1" destOrd="0" presId="urn:microsoft.com/office/officeart/2005/8/layout/list1"/>
    <dgm:cxn modelId="{953FF6EE-4467-4B4D-BD82-C4738F7293DF}" srcId="{E0D10A10-E492-4C1D-B840-54E5CFA3310F}" destId="{CD10384F-FDE7-415D-B0DD-2B7823CF2169}" srcOrd="1" destOrd="0" parTransId="{0BCC0C39-9592-405A-97D6-B59261BB7116}" sibTransId="{F8FE881A-1F50-438E-B386-43FC74089BD7}"/>
    <dgm:cxn modelId="{678CFF86-5D53-454E-A433-B49DB1589C55}" type="presParOf" srcId="{1BD29DB1-91E0-4D6E-B076-973D2B808B43}" destId="{60BCC088-007F-4AF7-AC03-2E1AC49A47DE}" srcOrd="0" destOrd="0" presId="urn:microsoft.com/office/officeart/2005/8/layout/list1"/>
    <dgm:cxn modelId="{4237936C-183F-40BA-A48E-0DF81F840993}" type="presParOf" srcId="{60BCC088-007F-4AF7-AC03-2E1AC49A47DE}" destId="{E21AF517-891C-4FC0-AAA1-9EDDE7EB153D}" srcOrd="0" destOrd="0" presId="urn:microsoft.com/office/officeart/2005/8/layout/list1"/>
    <dgm:cxn modelId="{CB4E91DD-EDB3-4136-939A-407CA7FB73F0}" type="presParOf" srcId="{60BCC088-007F-4AF7-AC03-2E1AC49A47DE}" destId="{BC5D335F-857B-44B6-A3D5-0FC4E7C01DE7}" srcOrd="1" destOrd="0" presId="urn:microsoft.com/office/officeart/2005/8/layout/list1"/>
    <dgm:cxn modelId="{DCEFE23A-3CDE-474D-B9F6-9D721A2C4F14}" type="presParOf" srcId="{1BD29DB1-91E0-4D6E-B076-973D2B808B43}" destId="{3B52875E-E1EB-418B-89BF-0F492CD21CD1}" srcOrd="1" destOrd="0" presId="urn:microsoft.com/office/officeart/2005/8/layout/list1"/>
    <dgm:cxn modelId="{F9A9CAB2-E37A-4FBC-ABDB-6FC266C0E1DF}" type="presParOf" srcId="{1BD29DB1-91E0-4D6E-B076-973D2B808B43}" destId="{83BBE1D3-3DE8-42F5-AC2B-4F36EF877C95}" srcOrd="2" destOrd="0" presId="urn:microsoft.com/office/officeart/2005/8/layout/list1"/>
    <dgm:cxn modelId="{959796BB-2D04-49BD-B8F0-0264BC5D8897}" type="presParOf" srcId="{1BD29DB1-91E0-4D6E-B076-973D2B808B43}" destId="{9FF5AB41-DF8E-45C1-BB3C-B0B15AB32ADE}" srcOrd="3" destOrd="0" presId="urn:microsoft.com/office/officeart/2005/8/layout/list1"/>
    <dgm:cxn modelId="{7895B693-45BE-44C8-B518-7EF1486BE1E5}" type="presParOf" srcId="{1BD29DB1-91E0-4D6E-B076-973D2B808B43}" destId="{B2EA28BF-B6E3-4446-9B1C-8712717BAD9E}" srcOrd="4" destOrd="0" presId="urn:microsoft.com/office/officeart/2005/8/layout/list1"/>
    <dgm:cxn modelId="{701E547C-F680-4812-8FDB-98E58D664D87}" type="presParOf" srcId="{B2EA28BF-B6E3-4446-9B1C-8712717BAD9E}" destId="{3B73AAB4-C6D7-489F-B207-7EEE0F086BD6}" srcOrd="0" destOrd="0" presId="urn:microsoft.com/office/officeart/2005/8/layout/list1"/>
    <dgm:cxn modelId="{6A2ACAC0-4C5B-4414-BC34-AE90E5318DE3}" type="presParOf" srcId="{B2EA28BF-B6E3-4446-9B1C-8712717BAD9E}" destId="{A672A5D5-E4E7-4C97-A8EF-F681A47A4A1E}" srcOrd="1" destOrd="0" presId="urn:microsoft.com/office/officeart/2005/8/layout/list1"/>
    <dgm:cxn modelId="{EB2E2AC3-3FB9-4325-95BC-1E38A5C1D418}" type="presParOf" srcId="{1BD29DB1-91E0-4D6E-B076-973D2B808B43}" destId="{0E81B05B-A044-4000-93F5-155EED8EFF9E}" srcOrd="5" destOrd="0" presId="urn:microsoft.com/office/officeart/2005/8/layout/list1"/>
    <dgm:cxn modelId="{3FBAFEB7-95E1-4608-BFC9-06FAF4D0B48A}" type="presParOf" srcId="{1BD29DB1-91E0-4D6E-B076-973D2B808B43}" destId="{972160DF-000B-468C-99FE-8E4B01D6069A}" srcOrd="6" destOrd="0" presId="urn:microsoft.com/office/officeart/2005/8/layout/list1"/>
    <dgm:cxn modelId="{C7960D14-D253-463D-9147-F2F3CFDBC208}" type="presParOf" srcId="{1BD29DB1-91E0-4D6E-B076-973D2B808B43}" destId="{A942CEEA-4110-44A0-86E5-F55DFB2628CF}" srcOrd="7" destOrd="0" presId="urn:microsoft.com/office/officeart/2005/8/layout/list1"/>
    <dgm:cxn modelId="{F7A324B3-F857-45D7-88B6-411CD80EADB3}" type="presParOf" srcId="{1BD29DB1-91E0-4D6E-B076-973D2B808B43}" destId="{45EE1F70-F53F-47BD-9500-505540BE7628}" srcOrd="8" destOrd="0" presId="urn:microsoft.com/office/officeart/2005/8/layout/list1"/>
    <dgm:cxn modelId="{B7B10A07-540B-48AD-8AE9-2859E1A3DBBD}" type="presParOf" srcId="{45EE1F70-F53F-47BD-9500-505540BE7628}" destId="{3FD24C46-DA73-42D5-A279-FC75451A36E5}" srcOrd="0" destOrd="0" presId="urn:microsoft.com/office/officeart/2005/8/layout/list1"/>
    <dgm:cxn modelId="{061ED56C-2837-4AC3-BCF1-C96CF809CE21}" type="presParOf" srcId="{45EE1F70-F53F-47BD-9500-505540BE7628}" destId="{0823E916-F9B6-4A91-BA4B-59077EFBE48D}" srcOrd="1" destOrd="0" presId="urn:microsoft.com/office/officeart/2005/8/layout/list1"/>
    <dgm:cxn modelId="{12FC5043-1BA0-4B6F-9F4D-FE99AFFCCA04}" type="presParOf" srcId="{1BD29DB1-91E0-4D6E-B076-973D2B808B43}" destId="{484AB3D3-09E3-45F4-8AC8-D94AEB06853D}" srcOrd="9" destOrd="0" presId="urn:microsoft.com/office/officeart/2005/8/layout/list1"/>
    <dgm:cxn modelId="{0B423028-E5ED-4D59-BA1A-EA046A02FE52}" type="presParOf" srcId="{1BD29DB1-91E0-4D6E-B076-973D2B808B43}" destId="{D8F95FEB-3B30-478B-992D-0224871E9EB2}" srcOrd="10" destOrd="0" presId="urn:microsoft.com/office/officeart/2005/8/layout/list1"/>
    <dgm:cxn modelId="{D7515EAA-4024-4CCD-8EB9-8EA3ABEA9D56}" type="presParOf" srcId="{1BD29DB1-91E0-4D6E-B076-973D2B808B43}" destId="{0AD68E56-B4A9-40E0-8718-F794F70F3155}" srcOrd="11" destOrd="0" presId="urn:microsoft.com/office/officeart/2005/8/layout/list1"/>
    <dgm:cxn modelId="{3F752E16-2BD0-4C84-A3A4-B84AC4A011C5}" type="presParOf" srcId="{1BD29DB1-91E0-4D6E-B076-973D2B808B43}" destId="{C533697B-D4D2-4950-8538-F25897F2715E}" srcOrd="12" destOrd="0" presId="urn:microsoft.com/office/officeart/2005/8/layout/list1"/>
    <dgm:cxn modelId="{AC3F7481-27D1-4325-A8DF-43975ABE27A3}" type="presParOf" srcId="{C533697B-D4D2-4950-8538-F25897F2715E}" destId="{F111104D-C8E7-47EB-AC3F-C57DCE17F21D}" srcOrd="0" destOrd="0" presId="urn:microsoft.com/office/officeart/2005/8/layout/list1"/>
    <dgm:cxn modelId="{69BFA8BC-3C5D-4FB8-A043-D58565A4AA3E}" type="presParOf" srcId="{C533697B-D4D2-4950-8538-F25897F2715E}" destId="{12798C41-DDB6-41A9-8E20-7C0B9C5F40F3}" srcOrd="1" destOrd="0" presId="urn:microsoft.com/office/officeart/2005/8/layout/list1"/>
    <dgm:cxn modelId="{F5BB0BC2-9AEE-49A9-95B3-F2AA4CF41A31}" type="presParOf" srcId="{1BD29DB1-91E0-4D6E-B076-973D2B808B43}" destId="{328958D6-972A-45E3-80AE-5A3BEBFE4AB9}" srcOrd="13" destOrd="0" presId="urn:microsoft.com/office/officeart/2005/8/layout/list1"/>
    <dgm:cxn modelId="{9EA13060-4E72-4554-B192-ABAC7AA14BF9}" type="presParOf" srcId="{1BD29DB1-91E0-4D6E-B076-973D2B808B43}" destId="{CBC6C831-784C-4A85-9D08-2FAA96DFA122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E817CCF5-DA3F-4E5F-BE7C-D8111B2BFEBA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2_2" csCatId="accent2" phldr="1"/>
      <dgm:spPr/>
      <dgm:t>
        <a:bodyPr/>
        <a:lstStyle/>
        <a:p>
          <a:endParaRPr lang="en-US"/>
        </a:p>
      </dgm:t>
    </dgm:pt>
    <dgm:pt modelId="{E754A2A0-41CE-428B-9DDC-DCD1FD12D16A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BE164097-A5AA-4EA1-9E64-D7FCD4DD2A4E}" type="parTrans" cxnId="{507A74C7-FEAF-4A4C-9250-0613CBC2F127}">
      <dgm:prSet/>
      <dgm:spPr/>
      <dgm:t>
        <a:bodyPr/>
        <a:lstStyle/>
        <a:p>
          <a:endParaRPr lang="en-US"/>
        </a:p>
      </dgm:t>
    </dgm:pt>
    <dgm:pt modelId="{02D8D4EF-9694-45C7-AF26-E20371B3C352}" type="sibTrans" cxnId="{507A74C7-FEAF-4A4C-9250-0613CBC2F127}">
      <dgm:prSet/>
      <dgm:spPr/>
      <dgm:t>
        <a:bodyPr/>
        <a:lstStyle/>
        <a:p>
          <a:endParaRPr lang="en-US"/>
        </a:p>
      </dgm:t>
    </dgm:pt>
    <dgm:pt modelId="{C2F66EED-74C3-4F36-A1D4-8AFCBB00993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5CF5C62A-BD1A-4922-92B6-33ECA44C1F76}" type="parTrans" cxnId="{7A243DB8-C0B8-4718-B558-CE939B8FF03E}">
      <dgm:prSet/>
      <dgm:spPr/>
      <dgm:t>
        <a:bodyPr/>
        <a:lstStyle/>
        <a:p>
          <a:endParaRPr lang="en-US"/>
        </a:p>
      </dgm:t>
    </dgm:pt>
    <dgm:pt modelId="{F9BAA161-AAEC-4A41-B4D9-A27EAD80526E}" type="sibTrans" cxnId="{7A243DB8-C0B8-4718-B558-CE939B8FF03E}">
      <dgm:prSet/>
      <dgm:spPr/>
      <dgm:t>
        <a:bodyPr/>
        <a:lstStyle/>
        <a:p>
          <a:endParaRPr lang="en-US"/>
        </a:p>
      </dgm:t>
    </dgm:pt>
    <dgm:pt modelId="{DCCE571A-4D30-4294-ABAF-6885F619D2D9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3AD83C96-5A95-4337-BF2D-97454AF7F108}" type="parTrans" cxnId="{E70347E4-4461-4B80-8927-4CA0AEBFAAF8}">
      <dgm:prSet/>
      <dgm:spPr/>
      <dgm:t>
        <a:bodyPr/>
        <a:lstStyle/>
        <a:p>
          <a:endParaRPr lang="en-US"/>
        </a:p>
      </dgm:t>
    </dgm:pt>
    <dgm:pt modelId="{2C1DF6EC-6090-4926-A556-3D2417B7F2AA}" type="sibTrans" cxnId="{E70347E4-4461-4B80-8927-4CA0AEBFAAF8}">
      <dgm:prSet/>
      <dgm:spPr/>
      <dgm:t>
        <a:bodyPr/>
        <a:lstStyle/>
        <a:p>
          <a:endParaRPr lang="en-US"/>
        </a:p>
      </dgm:t>
    </dgm:pt>
    <dgm:pt modelId="{B4C55E9F-B5C0-4AD1-919B-D2D83AC9CD40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D1B05DEA-DFE0-4560-B75F-1C2BCB67A7C6}" type="parTrans" cxnId="{B2BEE9D2-644C-400C-8E33-2C4491C5B104}">
      <dgm:prSet/>
      <dgm:spPr/>
      <dgm:t>
        <a:bodyPr/>
        <a:lstStyle/>
        <a:p>
          <a:endParaRPr lang="en-US"/>
        </a:p>
      </dgm:t>
    </dgm:pt>
    <dgm:pt modelId="{A6301E27-5ACC-4907-A7C8-B41877235C87}" type="sibTrans" cxnId="{B2BEE9D2-644C-400C-8E33-2C4491C5B104}">
      <dgm:prSet/>
      <dgm:spPr/>
      <dgm:t>
        <a:bodyPr/>
        <a:lstStyle/>
        <a:p>
          <a:endParaRPr lang="en-US"/>
        </a:p>
      </dgm:t>
    </dgm:pt>
    <dgm:pt modelId="{1C1B28B7-2609-4BAA-AAAB-5801EDFD334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US" dirty="0"/>
            <a:t>Lorem Ipsum</a:t>
          </a:r>
        </a:p>
      </dgm:t>
    </dgm:pt>
    <dgm:pt modelId="{2BF5F791-D223-44A4-B231-6C3F4B786D08}" type="parTrans" cxnId="{05037335-2E5B-48BE-86A9-5372B1A16299}">
      <dgm:prSet/>
      <dgm:spPr/>
      <dgm:t>
        <a:bodyPr/>
        <a:lstStyle/>
        <a:p>
          <a:endParaRPr lang="en-US"/>
        </a:p>
      </dgm:t>
    </dgm:pt>
    <dgm:pt modelId="{A432C086-9156-4D32-A06E-6E237CC66D92}" type="sibTrans" cxnId="{05037335-2E5B-48BE-86A9-5372B1A16299}">
      <dgm:prSet/>
      <dgm:spPr/>
      <dgm:t>
        <a:bodyPr/>
        <a:lstStyle/>
        <a:p>
          <a:endParaRPr lang="en-US"/>
        </a:p>
      </dgm:t>
    </dgm:pt>
    <dgm:pt modelId="{28C188E4-A3B1-47AF-802E-B2DED21921B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Dolor Sit Amet</a:t>
          </a:r>
        </a:p>
      </dgm:t>
    </dgm:pt>
    <dgm:pt modelId="{C89C556F-BA69-4B68-9F7C-1121B26764B0}" type="parTrans" cxnId="{B807BF75-BC86-4A84-AB83-7B8BC68E737C}">
      <dgm:prSet/>
      <dgm:spPr/>
      <dgm:t>
        <a:bodyPr/>
        <a:lstStyle/>
        <a:p>
          <a:endParaRPr lang="en-US"/>
        </a:p>
      </dgm:t>
    </dgm:pt>
    <dgm:pt modelId="{7BEFF1EA-4DB5-4BD3-A89B-DF0184626A1A}" type="sibTrans" cxnId="{B807BF75-BC86-4A84-AB83-7B8BC68E737C}">
      <dgm:prSet/>
      <dgm:spPr/>
      <dgm:t>
        <a:bodyPr/>
        <a:lstStyle/>
        <a:p>
          <a:endParaRPr lang="en-US"/>
        </a:p>
      </dgm:t>
    </dgm:pt>
    <dgm:pt modelId="{E73E8133-584D-4C45-99EA-6F2691A17A7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19366B0E-517E-41A1-A871-4D800CF4D2F7}" type="parTrans" cxnId="{CE13601D-E1A5-42B4-9435-EF16045E60FA}">
      <dgm:prSet/>
      <dgm:spPr/>
      <dgm:t>
        <a:bodyPr/>
        <a:lstStyle/>
        <a:p>
          <a:endParaRPr lang="en-US"/>
        </a:p>
      </dgm:t>
    </dgm:pt>
    <dgm:pt modelId="{C09243AF-AD07-4CBF-84F7-E2CD9DD2CEF1}" type="sibTrans" cxnId="{CE13601D-E1A5-42B4-9435-EF16045E60FA}">
      <dgm:prSet/>
      <dgm:spPr/>
      <dgm:t>
        <a:bodyPr/>
        <a:lstStyle/>
        <a:p>
          <a:endParaRPr lang="en-US"/>
        </a:p>
      </dgm:t>
    </dgm:pt>
    <dgm:pt modelId="{19AE6A50-B2F7-4F98-A456-DF10E94887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FCAB35B7-FF11-4E93-9864-F2B9C97274F4}" type="parTrans" cxnId="{F938F5D5-804D-4B23-8281-BE5677075ACA}">
      <dgm:prSet/>
      <dgm:spPr/>
      <dgm:t>
        <a:bodyPr/>
        <a:lstStyle/>
        <a:p>
          <a:endParaRPr lang="en-US"/>
        </a:p>
      </dgm:t>
    </dgm:pt>
    <dgm:pt modelId="{F7BDB8CA-0E84-4B27-8BED-5C7340299BE3}" type="sibTrans" cxnId="{F938F5D5-804D-4B23-8281-BE5677075ACA}">
      <dgm:prSet/>
      <dgm:spPr/>
      <dgm:t>
        <a:bodyPr/>
        <a:lstStyle/>
        <a:p>
          <a:endParaRPr lang="en-US"/>
        </a:p>
      </dgm:t>
    </dgm:pt>
    <dgm:pt modelId="{6BF509EE-1E1E-4BF7-84F4-158CD8D2DC09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A66C651E-305C-49C9-A282-1069A4617E85}" type="parTrans" cxnId="{E40A96C6-DC5F-42A1-9307-3B282B7BE6C8}">
      <dgm:prSet/>
      <dgm:spPr/>
      <dgm:t>
        <a:bodyPr/>
        <a:lstStyle/>
        <a:p>
          <a:endParaRPr lang="en-US"/>
        </a:p>
      </dgm:t>
    </dgm:pt>
    <dgm:pt modelId="{20224668-7462-4C4B-BD92-AE4512D3930F}" type="sibTrans" cxnId="{E40A96C6-DC5F-42A1-9307-3B282B7BE6C8}">
      <dgm:prSet/>
      <dgm:spPr/>
      <dgm:t>
        <a:bodyPr/>
        <a:lstStyle/>
        <a:p>
          <a:endParaRPr lang="en-US"/>
        </a:p>
      </dgm:t>
    </dgm:pt>
    <dgm:pt modelId="{80308036-41FA-49DF-BC56-8BE1223C877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CB4C8DF6-8671-4F14-9BD6-68E721D7CBE8}" type="parTrans" cxnId="{D1B32484-28F0-428A-9520-8334A2F3F0B1}">
      <dgm:prSet/>
      <dgm:spPr/>
      <dgm:t>
        <a:bodyPr/>
        <a:lstStyle/>
        <a:p>
          <a:endParaRPr lang="en-US"/>
        </a:p>
      </dgm:t>
    </dgm:pt>
    <dgm:pt modelId="{1F052CFC-B532-468F-8AAE-C7C381ADE52A}" type="sibTrans" cxnId="{D1B32484-28F0-428A-9520-8334A2F3F0B1}">
      <dgm:prSet/>
      <dgm:spPr/>
      <dgm:t>
        <a:bodyPr/>
        <a:lstStyle/>
        <a:p>
          <a:endParaRPr lang="en-US"/>
        </a:p>
      </dgm:t>
    </dgm:pt>
    <dgm:pt modelId="{C1BC2591-8C91-4D2E-838F-26D0C007398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Consectetuer Elit</a:t>
          </a:r>
        </a:p>
      </dgm:t>
    </dgm:pt>
    <dgm:pt modelId="{7DCA0393-C91B-458E-9602-70CA0004F5AA}" type="parTrans" cxnId="{D20E76FA-21CC-446B-8735-8A5FCDFC9E0E}">
      <dgm:prSet/>
      <dgm:spPr/>
      <dgm:t>
        <a:bodyPr/>
        <a:lstStyle/>
        <a:p>
          <a:endParaRPr lang="en-US"/>
        </a:p>
      </dgm:t>
    </dgm:pt>
    <dgm:pt modelId="{472A1DB7-924E-4E35-8E55-E1EE1C624B51}" type="sibTrans" cxnId="{D20E76FA-21CC-446B-8735-8A5FCDFC9E0E}">
      <dgm:prSet/>
      <dgm:spPr/>
      <dgm:t>
        <a:bodyPr/>
        <a:lstStyle/>
        <a:p>
          <a:endParaRPr lang="en-US"/>
        </a:p>
      </dgm:t>
    </dgm:pt>
    <dgm:pt modelId="{F74BC01B-5E1E-4ADD-9515-00356B79D17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Nunc Viverra</a:t>
          </a:r>
        </a:p>
      </dgm:t>
    </dgm:pt>
    <dgm:pt modelId="{E80B95A6-581A-4BC4-B523-74C273FD8287}" type="parTrans" cxnId="{8778ABD9-C262-4DF9-8C1E-BF1D063BB5C9}">
      <dgm:prSet/>
      <dgm:spPr/>
      <dgm:t>
        <a:bodyPr/>
        <a:lstStyle/>
        <a:p>
          <a:endParaRPr lang="en-US"/>
        </a:p>
      </dgm:t>
    </dgm:pt>
    <dgm:pt modelId="{FD8ABA08-9D28-4DE1-846B-EF07372F5BF8}" type="sibTrans" cxnId="{8778ABD9-C262-4DF9-8C1E-BF1D063BB5C9}">
      <dgm:prSet/>
      <dgm:spPr/>
      <dgm:t>
        <a:bodyPr/>
        <a:lstStyle/>
        <a:p>
          <a:endParaRPr lang="en-US"/>
        </a:p>
      </dgm:t>
    </dgm:pt>
    <dgm:pt modelId="{071926C8-9E08-4BE0-A1E4-133B16FF713E}" type="pres">
      <dgm:prSet presAssocID="{E817CCF5-DA3F-4E5F-BE7C-D8111B2BFEBA}" presName="root" presStyleCnt="0">
        <dgm:presLayoutVars>
          <dgm:dir/>
          <dgm:resizeHandles val="exact"/>
        </dgm:presLayoutVars>
      </dgm:prSet>
      <dgm:spPr/>
    </dgm:pt>
    <dgm:pt modelId="{1DA6F9F3-4A7F-42F9-8B77-7BD552F03105}" type="pres">
      <dgm:prSet presAssocID="{E754A2A0-41CE-428B-9DDC-DCD1FD12D16A}" presName="compNode" presStyleCnt="0"/>
      <dgm:spPr/>
    </dgm:pt>
    <dgm:pt modelId="{AF72813A-2810-4A52-BE92-611D54918694}" type="pres">
      <dgm:prSet presAssocID="{E754A2A0-41CE-428B-9DDC-DCD1FD12D16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0FF9AC2C-F836-43CA-8259-A20F609F4C83}" type="pres">
      <dgm:prSet presAssocID="{E754A2A0-41CE-428B-9DDC-DCD1FD12D16A}" presName="iconSpace" presStyleCnt="0"/>
      <dgm:spPr/>
    </dgm:pt>
    <dgm:pt modelId="{DF27DA54-DCB6-45F4-890E-F7DCC5A4BE12}" type="pres">
      <dgm:prSet presAssocID="{E754A2A0-41CE-428B-9DDC-DCD1FD12D16A}" presName="parTx" presStyleLbl="revTx" presStyleIdx="0" presStyleCnt="6">
        <dgm:presLayoutVars>
          <dgm:chMax val="0"/>
          <dgm:chPref val="0"/>
        </dgm:presLayoutVars>
      </dgm:prSet>
      <dgm:spPr/>
    </dgm:pt>
    <dgm:pt modelId="{E3A03C26-8C60-4D73-A4C2-0678A1DD3B31}" type="pres">
      <dgm:prSet presAssocID="{E754A2A0-41CE-428B-9DDC-DCD1FD12D16A}" presName="txSpace" presStyleCnt="0"/>
      <dgm:spPr/>
    </dgm:pt>
    <dgm:pt modelId="{DD091D0A-5A25-4241-91F3-18D32B0BDD4F}" type="pres">
      <dgm:prSet presAssocID="{E754A2A0-41CE-428B-9DDC-DCD1FD12D16A}" presName="desTx" presStyleLbl="revTx" presStyleIdx="1" presStyleCnt="6">
        <dgm:presLayoutVars/>
      </dgm:prSet>
      <dgm:spPr/>
    </dgm:pt>
    <dgm:pt modelId="{2564C0D4-4875-421D-81DB-70BF6751BBA7}" type="pres">
      <dgm:prSet presAssocID="{02D8D4EF-9694-45C7-AF26-E20371B3C352}" presName="sibTrans" presStyleCnt="0"/>
      <dgm:spPr/>
    </dgm:pt>
    <dgm:pt modelId="{3076B9F9-EC92-4653-AC03-C71FD5E9A400}" type="pres">
      <dgm:prSet presAssocID="{DCCE571A-4D30-4294-ABAF-6885F619D2D9}" presName="compNode" presStyleCnt="0"/>
      <dgm:spPr/>
    </dgm:pt>
    <dgm:pt modelId="{210823F6-AC1A-46E3-9D99-A319DF497539}" type="pres">
      <dgm:prSet presAssocID="{DCCE571A-4D30-4294-ABAF-6885F619D2D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2F262968-0DF4-4BB1-BD25-0ED2829FA45D}" type="pres">
      <dgm:prSet presAssocID="{DCCE571A-4D30-4294-ABAF-6885F619D2D9}" presName="iconSpace" presStyleCnt="0"/>
      <dgm:spPr/>
    </dgm:pt>
    <dgm:pt modelId="{3C1752BD-6530-4141-80E9-9A0923780DCB}" type="pres">
      <dgm:prSet presAssocID="{DCCE571A-4D30-4294-ABAF-6885F619D2D9}" presName="parTx" presStyleLbl="revTx" presStyleIdx="2" presStyleCnt="6">
        <dgm:presLayoutVars>
          <dgm:chMax val="0"/>
          <dgm:chPref val="0"/>
        </dgm:presLayoutVars>
      </dgm:prSet>
      <dgm:spPr/>
    </dgm:pt>
    <dgm:pt modelId="{C393D316-1AB7-4A24-B8A5-3485F2713F88}" type="pres">
      <dgm:prSet presAssocID="{DCCE571A-4D30-4294-ABAF-6885F619D2D9}" presName="txSpace" presStyleCnt="0"/>
      <dgm:spPr/>
    </dgm:pt>
    <dgm:pt modelId="{7CD40649-A74C-4AD8-B9D0-2573A1955C91}" type="pres">
      <dgm:prSet presAssocID="{DCCE571A-4D30-4294-ABAF-6885F619D2D9}" presName="desTx" presStyleLbl="revTx" presStyleIdx="3" presStyleCnt="6">
        <dgm:presLayoutVars/>
      </dgm:prSet>
      <dgm:spPr/>
    </dgm:pt>
    <dgm:pt modelId="{9A7327AD-D2A8-4CB1-B3E0-7543B1D84369}" type="pres">
      <dgm:prSet presAssocID="{2C1DF6EC-6090-4926-A556-3D2417B7F2AA}" presName="sibTrans" presStyleCnt="0"/>
      <dgm:spPr/>
    </dgm:pt>
    <dgm:pt modelId="{13BCBAD6-8F08-4029-90C7-8E8A0D0733DD}" type="pres">
      <dgm:prSet presAssocID="{1C1B28B7-2609-4BAA-AAAB-5801EDFD334C}" presName="compNode" presStyleCnt="0"/>
      <dgm:spPr/>
    </dgm:pt>
    <dgm:pt modelId="{B0A3ABD2-C471-4A21-8AEF-3843C86919E1}" type="pres">
      <dgm:prSet presAssocID="{1C1B28B7-2609-4BAA-AAAB-5801EDFD334C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05B68FE-639F-4FA9-A205-D74CFD77C39F}" type="pres">
      <dgm:prSet presAssocID="{1C1B28B7-2609-4BAA-AAAB-5801EDFD334C}" presName="iconSpace" presStyleCnt="0"/>
      <dgm:spPr/>
    </dgm:pt>
    <dgm:pt modelId="{C4D97C04-1692-4931-9A64-809D862C1739}" type="pres">
      <dgm:prSet presAssocID="{1C1B28B7-2609-4BAA-AAAB-5801EDFD334C}" presName="parTx" presStyleLbl="revTx" presStyleIdx="4" presStyleCnt="6">
        <dgm:presLayoutVars>
          <dgm:chMax val="0"/>
          <dgm:chPref val="0"/>
        </dgm:presLayoutVars>
      </dgm:prSet>
      <dgm:spPr/>
    </dgm:pt>
    <dgm:pt modelId="{62A868A2-37A4-4832-B3F5-E1EA98BA3648}" type="pres">
      <dgm:prSet presAssocID="{1C1B28B7-2609-4BAA-AAAB-5801EDFD334C}" presName="txSpace" presStyleCnt="0"/>
      <dgm:spPr/>
    </dgm:pt>
    <dgm:pt modelId="{6418EBED-F111-425B-8EE2-06B8B2297A68}" type="pres">
      <dgm:prSet presAssocID="{1C1B28B7-2609-4BAA-AAAB-5801EDFD334C}" presName="desTx" presStyleLbl="revTx" presStyleIdx="5" presStyleCnt="6">
        <dgm:presLayoutVars/>
      </dgm:prSet>
      <dgm:spPr/>
    </dgm:pt>
  </dgm:ptLst>
  <dgm:cxnLst>
    <dgm:cxn modelId="{079E1015-BF7E-499A-99C0-BA5607789253}" type="presOf" srcId="{E754A2A0-41CE-428B-9DDC-DCD1FD12D16A}" destId="{DF27DA54-DCB6-45F4-890E-F7DCC5A4BE12}" srcOrd="0" destOrd="0" presId="urn:microsoft.com/office/officeart/2018/5/layout/CenteredIconLabelDescriptionList"/>
    <dgm:cxn modelId="{CE13601D-E1A5-42B4-9435-EF16045E60FA}" srcId="{E754A2A0-41CE-428B-9DDC-DCD1FD12D16A}" destId="{E73E8133-584D-4C45-99EA-6F2691A17A73}" srcOrd="1" destOrd="0" parTransId="{19366B0E-517E-41A1-A871-4D800CF4D2F7}" sibTransId="{C09243AF-AD07-4CBF-84F7-E2CD9DD2CEF1}"/>
    <dgm:cxn modelId="{6D4CB933-1DF3-4BC1-A454-546CC5034B5C}" type="presOf" srcId="{C1BC2591-8C91-4D2E-838F-26D0C0073985}" destId="{6418EBED-F111-425B-8EE2-06B8B2297A68}" srcOrd="0" destOrd="1" presId="urn:microsoft.com/office/officeart/2018/5/layout/CenteredIconLabelDescriptionList"/>
    <dgm:cxn modelId="{05037335-2E5B-48BE-86A9-5372B1A16299}" srcId="{E817CCF5-DA3F-4E5F-BE7C-D8111B2BFEBA}" destId="{1C1B28B7-2609-4BAA-AAAB-5801EDFD334C}" srcOrd="2" destOrd="0" parTransId="{2BF5F791-D223-44A4-B231-6C3F4B786D08}" sibTransId="{A432C086-9156-4D32-A06E-6E237CC66D92}"/>
    <dgm:cxn modelId="{1CCE1B3A-0A40-44CD-A839-C37BCA6E0D94}" type="presOf" srcId="{B4C55E9F-B5C0-4AD1-919B-D2D83AC9CD40}" destId="{7CD40649-A74C-4AD8-B9D0-2573A1955C91}" srcOrd="0" destOrd="0" presId="urn:microsoft.com/office/officeart/2018/5/layout/CenteredIconLabelDescriptionList"/>
    <dgm:cxn modelId="{C5FF5745-4781-44B9-BC29-74DCE41C1172}" type="presOf" srcId="{DCCE571A-4D30-4294-ABAF-6885F619D2D9}" destId="{3C1752BD-6530-4141-80E9-9A0923780DCB}" srcOrd="0" destOrd="0" presId="urn:microsoft.com/office/officeart/2018/5/layout/CenteredIconLabelDescriptionList"/>
    <dgm:cxn modelId="{6F7E1B4A-66A4-466F-97C5-ED0892509BF2}" type="presOf" srcId="{28C188E4-A3B1-47AF-802E-B2DED21921BA}" destId="{6418EBED-F111-425B-8EE2-06B8B2297A68}" srcOrd="0" destOrd="0" presId="urn:microsoft.com/office/officeart/2018/5/layout/CenteredIconLabelDescriptionList"/>
    <dgm:cxn modelId="{31236A4C-17B7-4AD6-A6DF-D5505A7B3830}" type="presOf" srcId="{19AE6A50-B2F7-4F98-A456-DF10E94887E7}" destId="{DD091D0A-5A25-4241-91F3-18D32B0BDD4F}" srcOrd="0" destOrd="2" presId="urn:microsoft.com/office/officeart/2018/5/layout/CenteredIconLabelDescriptionList"/>
    <dgm:cxn modelId="{E3ED426D-0ED9-435E-9A9A-1B437DA49D3E}" type="presOf" srcId="{80308036-41FA-49DF-BC56-8BE1223C877B}" destId="{7CD40649-A74C-4AD8-B9D0-2573A1955C91}" srcOrd="0" destOrd="2" presId="urn:microsoft.com/office/officeart/2018/5/layout/CenteredIconLabelDescriptionList"/>
    <dgm:cxn modelId="{B807BF75-BC86-4A84-AB83-7B8BC68E737C}" srcId="{1C1B28B7-2609-4BAA-AAAB-5801EDFD334C}" destId="{28C188E4-A3B1-47AF-802E-B2DED21921BA}" srcOrd="0" destOrd="0" parTransId="{C89C556F-BA69-4B68-9F7C-1121B26764B0}" sibTransId="{7BEFF1EA-4DB5-4BD3-A89B-DF0184626A1A}"/>
    <dgm:cxn modelId="{BE03A87C-50F2-49E6-B8EB-2219D8A5E4BF}" type="presOf" srcId="{E73E8133-584D-4C45-99EA-6F2691A17A73}" destId="{DD091D0A-5A25-4241-91F3-18D32B0BDD4F}" srcOrd="0" destOrd="1" presId="urn:microsoft.com/office/officeart/2018/5/layout/CenteredIconLabelDescriptionList"/>
    <dgm:cxn modelId="{9C9F8283-EF4B-46ED-B123-7152942A1C38}" type="presOf" srcId="{F74BC01B-5E1E-4ADD-9515-00356B79D176}" destId="{6418EBED-F111-425B-8EE2-06B8B2297A68}" srcOrd="0" destOrd="2" presId="urn:microsoft.com/office/officeart/2018/5/layout/CenteredIconLabelDescriptionList"/>
    <dgm:cxn modelId="{D1B32484-28F0-428A-9520-8334A2F3F0B1}" srcId="{DCCE571A-4D30-4294-ABAF-6885F619D2D9}" destId="{80308036-41FA-49DF-BC56-8BE1223C877B}" srcOrd="2" destOrd="0" parTransId="{CB4C8DF6-8671-4F14-9BD6-68E721D7CBE8}" sibTransId="{1F052CFC-B532-468F-8AAE-C7C381ADE52A}"/>
    <dgm:cxn modelId="{4D6131AC-1805-4438-A39D-4F587C933D11}" type="presOf" srcId="{E817CCF5-DA3F-4E5F-BE7C-D8111B2BFEBA}" destId="{071926C8-9E08-4BE0-A1E4-133B16FF713E}" srcOrd="0" destOrd="0" presId="urn:microsoft.com/office/officeart/2018/5/layout/CenteredIconLabelDescriptionList"/>
    <dgm:cxn modelId="{7A243DB8-C0B8-4718-B558-CE939B8FF03E}" srcId="{E754A2A0-41CE-428B-9DDC-DCD1FD12D16A}" destId="{C2F66EED-74C3-4F36-A1D4-8AFCBB009938}" srcOrd="0" destOrd="0" parTransId="{5CF5C62A-BD1A-4922-92B6-33ECA44C1F76}" sibTransId="{F9BAA161-AAEC-4A41-B4D9-A27EAD80526E}"/>
    <dgm:cxn modelId="{E40A96C6-DC5F-42A1-9307-3B282B7BE6C8}" srcId="{DCCE571A-4D30-4294-ABAF-6885F619D2D9}" destId="{6BF509EE-1E1E-4BF7-84F4-158CD8D2DC09}" srcOrd="1" destOrd="0" parTransId="{A66C651E-305C-49C9-A282-1069A4617E85}" sibTransId="{20224668-7462-4C4B-BD92-AE4512D3930F}"/>
    <dgm:cxn modelId="{507A74C7-FEAF-4A4C-9250-0613CBC2F127}" srcId="{E817CCF5-DA3F-4E5F-BE7C-D8111B2BFEBA}" destId="{E754A2A0-41CE-428B-9DDC-DCD1FD12D16A}" srcOrd="0" destOrd="0" parTransId="{BE164097-A5AA-4EA1-9E64-D7FCD4DD2A4E}" sibTransId="{02D8D4EF-9694-45C7-AF26-E20371B3C352}"/>
    <dgm:cxn modelId="{B51342D1-507F-4538-B2E7-CC8612277523}" type="presOf" srcId="{1C1B28B7-2609-4BAA-AAAB-5801EDFD334C}" destId="{C4D97C04-1692-4931-9A64-809D862C1739}" srcOrd="0" destOrd="0" presId="urn:microsoft.com/office/officeart/2018/5/layout/CenteredIconLabelDescriptionList"/>
    <dgm:cxn modelId="{B2BEE9D2-644C-400C-8E33-2C4491C5B104}" srcId="{DCCE571A-4D30-4294-ABAF-6885F619D2D9}" destId="{B4C55E9F-B5C0-4AD1-919B-D2D83AC9CD40}" srcOrd="0" destOrd="0" parTransId="{D1B05DEA-DFE0-4560-B75F-1C2BCB67A7C6}" sibTransId="{A6301E27-5ACC-4907-A7C8-B41877235C87}"/>
    <dgm:cxn modelId="{F938F5D5-804D-4B23-8281-BE5677075ACA}" srcId="{E754A2A0-41CE-428B-9DDC-DCD1FD12D16A}" destId="{19AE6A50-B2F7-4F98-A456-DF10E94887E7}" srcOrd="2" destOrd="0" parTransId="{FCAB35B7-FF11-4E93-9864-F2B9C97274F4}" sibTransId="{F7BDB8CA-0E84-4B27-8BED-5C7340299BE3}"/>
    <dgm:cxn modelId="{8778ABD9-C262-4DF9-8C1E-BF1D063BB5C9}" srcId="{1C1B28B7-2609-4BAA-AAAB-5801EDFD334C}" destId="{F74BC01B-5E1E-4ADD-9515-00356B79D176}" srcOrd="2" destOrd="0" parTransId="{E80B95A6-581A-4BC4-B523-74C273FD8287}" sibTransId="{FD8ABA08-9D28-4DE1-846B-EF07372F5BF8}"/>
    <dgm:cxn modelId="{E70347E4-4461-4B80-8927-4CA0AEBFAAF8}" srcId="{E817CCF5-DA3F-4E5F-BE7C-D8111B2BFEBA}" destId="{DCCE571A-4D30-4294-ABAF-6885F619D2D9}" srcOrd="1" destOrd="0" parTransId="{3AD83C96-5A95-4337-BF2D-97454AF7F108}" sibTransId="{2C1DF6EC-6090-4926-A556-3D2417B7F2AA}"/>
    <dgm:cxn modelId="{3DA7E7F0-5057-42E1-BFDF-4C763F4C13E6}" type="presOf" srcId="{6BF509EE-1E1E-4BF7-84F4-158CD8D2DC09}" destId="{7CD40649-A74C-4AD8-B9D0-2573A1955C91}" srcOrd="0" destOrd="1" presId="urn:microsoft.com/office/officeart/2018/5/layout/CenteredIconLabelDescriptionList"/>
    <dgm:cxn modelId="{55A931F7-B2A3-4173-A574-A80CB726BAE2}" type="presOf" srcId="{C2F66EED-74C3-4F36-A1D4-8AFCBB009938}" destId="{DD091D0A-5A25-4241-91F3-18D32B0BDD4F}" srcOrd="0" destOrd="0" presId="urn:microsoft.com/office/officeart/2018/5/layout/CenteredIconLabelDescriptionList"/>
    <dgm:cxn modelId="{D20E76FA-21CC-446B-8735-8A5FCDFC9E0E}" srcId="{1C1B28B7-2609-4BAA-AAAB-5801EDFD334C}" destId="{C1BC2591-8C91-4D2E-838F-26D0C0073985}" srcOrd="1" destOrd="0" parTransId="{7DCA0393-C91B-458E-9602-70CA0004F5AA}" sibTransId="{472A1DB7-924E-4E35-8E55-E1EE1C624B51}"/>
    <dgm:cxn modelId="{87DD2528-CB43-4F2F-AD70-34B2C76F4974}" type="presParOf" srcId="{071926C8-9E08-4BE0-A1E4-133B16FF713E}" destId="{1DA6F9F3-4A7F-42F9-8B77-7BD552F03105}" srcOrd="0" destOrd="0" presId="urn:microsoft.com/office/officeart/2018/5/layout/CenteredIconLabelDescriptionList"/>
    <dgm:cxn modelId="{C7D85599-D34F-41B3-ACEB-0C058EB1F61E}" type="presParOf" srcId="{1DA6F9F3-4A7F-42F9-8B77-7BD552F03105}" destId="{AF72813A-2810-4A52-BE92-611D54918694}" srcOrd="0" destOrd="0" presId="urn:microsoft.com/office/officeart/2018/5/layout/CenteredIconLabelDescriptionList"/>
    <dgm:cxn modelId="{C48669E0-1E6E-4350-9DF8-08B6FB55FE83}" type="presParOf" srcId="{1DA6F9F3-4A7F-42F9-8B77-7BD552F03105}" destId="{0FF9AC2C-F836-43CA-8259-A20F609F4C83}" srcOrd="1" destOrd="0" presId="urn:microsoft.com/office/officeart/2018/5/layout/CenteredIconLabelDescriptionList"/>
    <dgm:cxn modelId="{99FB1C93-FBB0-428C-B3D1-D2EC3308D436}" type="presParOf" srcId="{1DA6F9F3-4A7F-42F9-8B77-7BD552F03105}" destId="{DF27DA54-DCB6-45F4-890E-F7DCC5A4BE12}" srcOrd="2" destOrd="0" presId="urn:microsoft.com/office/officeart/2018/5/layout/CenteredIconLabelDescriptionList"/>
    <dgm:cxn modelId="{D2C113FF-430C-42FA-B64E-13ACE978DEE7}" type="presParOf" srcId="{1DA6F9F3-4A7F-42F9-8B77-7BD552F03105}" destId="{E3A03C26-8C60-4D73-A4C2-0678A1DD3B31}" srcOrd="3" destOrd="0" presId="urn:microsoft.com/office/officeart/2018/5/layout/CenteredIconLabelDescriptionList"/>
    <dgm:cxn modelId="{C10D59DD-0D52-4682-AC9F-5873A75B6FEF}" type="presParOf" srcId="{1DA6F9F3-4A7F-42F9-8B77-7BD552F03105}" destId="{DD091D0A-5A25-4241-91F3-18D32B0BDD4F}" srcOrd="4" destOrd="0" presId="urn:microsoft.com/office/officeart/2018/5/layout/CenteredIconLabelDescriptionList"/>
    <dgm:cxn modelId="{0510082E-5DF2-42DD-AE6C-D1E60730D4E3}" type="presParOf" srcId="{071926C8-9E08-4BE0-A1E4-133B16FF713E}" destId="{2564C0D4-4875-421D-81DB-70BF6751BBA7}" srcOrd="1" destOrd="0" presId="urn:microsoft.com/office/officeart/2018/5/layout/CenteredIconLabelDescriptionList"/>
    <dgm:cxn modelId="{E144C32E-E72B-4991-B9EC-93820D68CFB5}" type="presParOf" srcId="{071926C8-9E08-4BE0-A1E4-133B16FF713E}" destId="{3076B9F9-EC92-4653-AC03-C71FD5E9A400}" srcOrd="2" destOrd="0" presId="urn:microsoft.com/office/officeart/2018/5/layout/CenteredIconLabelDescriptionList"/>
    <dgm:cxn modelId="{66AB50A5-3D6E-4CE8-9C00-3540BF3A682A}" type="presParOf" srcId="{3076B9F9-EC92-4653-AC03-C71FD5E9A400}" destId="{210823F6-AC1A-46E3-9D99-A319DF497539}" srcOrd="0" destOrd="0" presId="urn:microsoft.com/office/officeart/2018/5/layout/CenteredIconLabelDescriptionList"/>
    <dgm:cxn modelId="{BB0A9168-4CEF-4C37-AA4F-28A0F96C5AAE}" type="presParOf" srcId="{3076B9F9-EC92-4653-AC03-C71FD5E9A400}" destId="{2F262968-0DF4-4BB1-BD25-0ED2829FA45D}" srcOrd="1" destOrd="0" presId="urn:microsoft.com/office/officeart/2018/5/layout/CenteredIconLabelDescriptionList"/>
    <dgm:cxn modelId="{05D1054F-4CFA-4960-9C76-474461246A75}" type="presParOf" srcId="{3076B9F9-EC92-4653-AC03-C71FD5E9A400}" destId="{3C1752BD-6530-4141-80E9-9A0923780DCB}" srcOrd="2" destOrd="0" presId="urn:microsoft.com/office/officeart/2018/5/layout/CenteredIconLabelDescriptionList"/>
    <dgm:cxn modelId="{021DA957-19C0-48AF-82E6-5EF64E6E4350}" type="presParOf" srcId="{3076B9F9-EC92-4653-AC03-C71FD5E9A400}" destId="{C393D316-1AB7-4A24-B8A5-3485F2713F88}" srcOrd="3" destOrd="0" presId="urn:microsoft.com/office/officeart/2018/5/layout/CenteredIconLabelDescriptionList"/>
    <dgm:cxn modelId="{E4E1ED22-2207-49AD-89BF-A68B1DCF8B24}" type="presParOf" srcId="{3076B9F9-EC92-4653-AC03-C71FD5E9A400}" destId="{7CD40649-A74C-4AD8-B9D0-2573A1955C91}" srcOrd="4" destOrd="0" presId="urn:microsoft.com/office/officeart/2018/5/layout/CenteredIconLabelDescriptionList"/>
    <dgm:cxn modelId="{E12208AE-A278-4C0F-9A95-B2A9F1FA788C}" type="presParOf" srcId="{071926C8-9E08-4BE0-A1E4-133B16FF713E}" destId="{9A7327AD-D2A8-4CB1-B3E0-7543B1D84369}" srcOrd="3" destOrd="0" presId="urn:microsoft.com/office/officeart/2018/5/layout/CenteredIconLabelDescriptionList"/>
    <dgm:cxn modelId="{04AF0028-0607-4319-870D-38F76BAD13CF}" type="presParOf" srcId="{071926C8-9E08-4BE0-A1E4-133B16FF713E}" destId="{13BCBAD6-8F08-4029-90C7-8E8A0D0733DD}" srcOrd="4" destOrd="0" presId="urn:microsoft.com/office/officeart/2018/5/layout/CenteredIconLabelDescriptionList"/>
    <dgm:cxn modelId="{6A4CD51F-23AC-49BF-A6C9-263678EFDC1A}" type="presParOf" srcId="{13BCBAD6-8F08-4029-90C7-8E8A0D0733DD}" destId="{B0A3ABD2-C471-4A21-8AEF-3843C86919E1}" srcOrd="0" destOrd="0" presId="urn:microsoft.com/office/officeart/2018/5/layout/CenteredIconLabelDescriptionList"/>
    <dgm:cxn modelId="{09B630B3-6E33-4A75-A9D0-DB0F7EABE59A}" type="presParOf" srcId="{13BCBAD6-8F08-4029-90C7-8E8A0D0733DD}" destId="{C05B68FE-639F-4FA9-A205-D74CFD77C39F}" srcOrd="1" destOrd="0" presId="urn:microsoft.com/office/officeart/2018/5/layout/CenteredIconLabelDescriptionList"/>
    <dgm:cxn modelId="{54C79EE1-3818-4202-8586-5211607DA0B9}" type="presParOf" srcId="{13BCBAD6-8F08-4029-90C7-8E8A0D0733DD}" destId="{C4D97C04-1692-4931-9A64-809D862C1739}" srcOrd="2" destOrd="0" presId="urn:microsoft.com/office/officeart/2018/5/layout/CenteredIconLabelDescriptionList"/>
    <dgm:cxn modelId="{18E2766E-C663-4DEC-B900-6C8AE4D2800E}" type="presParOf" srcId="{13BCBAD6-8F08-4029-90C7-8E8A0D0733DD}" destId="{62A868A2-37A4-4832-B3F5-E1EA98BA3648}" srcOrd="3" destOrd="0" presId="urn:microsoft.com/office/officeart/2018/5/layout/CenteredIconLabelDescriptionList"/>
    <dgm:cxn modelId="{9E5F65AC-D550-43B1-ABB5-AF4466613C81}" type="presParOf" srcId="{13BCBAD6-8F08-4029-90C7-8E8A0D0733DD}" destId="{6418EBED-F111-425B-8EE2-06B8B2297A68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3BBE1D3-3DE8-42F5-AC2B-4F36EF877C95}">
      <dsp:nvSpPr>
        <dsp:cNvPr id="0" name=""/>
        <dsp:cNvSpPr/>
      </dsp:nvSpPr>
      <dsp:spPr>
        <a:xfrm>
          <a:off x="0" y="117420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5D335F-857B-44B6-A3D5-0FC4E7C01DE7}">
      <dsp:nvSpPr>
        <dsp:cNvPr id="0" name=""/>
        <dsp:cNvSpPr/>
      </dsp:nvSpPr>
      <dsp:spPr>
        <a:xfrm>
          <a:off x="272978" y="923289"/>
          <a:ext cx="3821695" cy="50184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Problem Identification</a:t>
          </a:r>
        </a:p>
      </dsp:txBody>
      <dsp:txXfrm>
        <a:off x="297476" y="947787"/>
        <a:ext cx="3772699" cy="452844"/>
      </dsp:txXfrm>
    </dsp:sp>
    <dsp:sp modelId="{972160DF-000B-468C-99FE-8E4B01D6069A}">
      <dsp:nvSpPr>
        <dsp:cNvPr id="0" name=""/>
        <dsp:cNvSpPr/>
      </dsp:nvSpPr>
      <dsp:spPr>
        <a:xfrm>
          <a:off x="0" y="194532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72A5D5-E4E7-4C97-A8EF-F681A47A4A1E}">
      <dsp:nvSpPr>
        <dsp:cNvPr id="0" name=""/>
        <dsp:cNvSpPr/>
      </dsp:nvSpPr>
      <dsp:spPr>
        <a:xfrm>
          <a:off x="272978" y="1694409"/>
          <a:ext cx="3821695" cy="501840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Recommendation and Key Findings</a:t>
          </a:r>
        </a:p>
      </dsp:txBody>
      <dsp:txXfrm>
        <a:off x="297476" y="1718907"/>
        <a:ext cx="3772699" cy="452844"/>
      </dsp:txXfrm>
    </dsp:sp>
    <dsp:sp modelId="{D8F95FEB-3B30-478B-992D-0224871E9EB2}">
      <dsp:nvSpPr>
        <dsp:cNvPr id="0" name=""/>
        <dsp:cNvSpPr/>
      </dsp:nvSpPr>
      <dsp:spPr>
        <a:xfrm>
          <a:off x="0" y="2716450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23E916-F9B6-4A91-BA4B-59077EFBE48D}">
      <dsp:nvSpPr>
        <dsp:cNvPr id="0" name=""/>
        <dsp:cNvSpPr/>
      </dsp:nvSpPr>
      <dsp:spPr>
        <a:xfrm>
          <a:off x="272978" y="2465529"/>
          <a:ext cx="3821695" cy="5018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Modeling Results and Analysis</a:t>
          </a:r>
        </a:p>
      </dsp:txBody>
      <dsp:txXfrm>
        <a:off x="297476" y="2490027"/>
        <a:ext cx="3772699" cy="452844"/>
      </dsp:txXfrm>
    </dsp:sp>
    <dsp:sp modelId="{CBC6C831-784C-4A85-9D08-2FAA96DFA122}">
      <dsp:nvSpPr>
        <dsp:cNvPr id="0" name=""/>
        <dsp:cNvSpPr/>
      </dsp:nvSpPr>
      <dsp:spPr>
        <a:xfrm>
          <a:off x="0" y="3487569"/>
          <a:ext cx="5459565" cy="428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798C41-DDB6-41A9-8E20-7C0B9C5F40F3}">
      <dsp:nvSpPr>
        <dsp:cNvPr id="0" name=""/>
        <dsp:cNvSpPr/>
      </dsp:nvSpPr>
      <dsp:spPr>
        <a:xfrm>
          <a:off x="272978" y="3236649"/>
          <a:ext cx="3821695" cy="50184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4451" tIns="0" rIns="144451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Summary and Conclusion</a:t>
          </a:r>
        </a:p>
      </dsp:txBody>
      <dsp:txXfrm>
        <a:off x="297476" y="3261147"/>
        <a:ext cx="3772699" cy="4528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F72813A-2810-4A52-BE92-611D54918694}">
      <dsp:nvSpPr>
        <dsp:cNvPr id="0" name=""/>
        <dsp:cNvSpPr/>
      </dsp:nvSpPr>
      <dsp:spPr>
        <a:xfrm>
          <a:off x="1007868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27DA54-DCB6-45F4-890E-F7DCC5A4BE12}">
      <dsp:nvSpPr>
        <dsp:cNvPr id="0" name=""/>
        <dsp:cNvSpPr/>
      </dsp:nvSpPr>
      <dsp:spPr>
        <a:xfrm>
          <a:off x="4228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4228" y="1707263"/>
        <a:ext cx="3088125" cy="463218"/>
      </dsp:txXfrm>
    </dsp:sp>
    <dsp:sp modelId="{DD091D0A-5A25-4241-91F3-18D32B0BDD4F}">
      <dsp:nvSpPr>
        <dsp:cNvPr id="0" name=""/>
        <dsp:cNvSpPr/>
      </dsp:nvSpPr>
      <dsp:spPr>
        <a:xfrm>
          <a:off x="4228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4228" y="2224353"/>
        <a:ext cx="3088125" cy="979799"/>
      </dsp:txXfrm>
    </dsp:sp>
    <dsp:sp modelId="{210823F6-AC1A-46E3-9D99-A319DF497539}">
      <dsp:nvSpPr>
        <dsp:cNvPr id="0" name=""/>
        <dsp:cNvSpPr/>
      </dsp:nvSpPr>
      <dsp:spPr>
        <a:xfrm>
          <a:off x="4636415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1752BD-6530-4141-80E9-9A0923780DCB}">
      <dsp:nvSpPr>
        <dsp:cNvPr id="0" name=""/>
        <dsp:cNvSpPr/>
      </dsp:nvSpPr>
      <dsp:spPr>
        <a:xfrm>
          <a:off x="3632774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3632774" y="1707263"/>
        <a:ext cx="3088125" cy="463218"/>
      </dsp:txXfrm>
    </dsp:sp>
    <dsp:sp modelId="{7CD40649-A74C-4AD8-B9D0-2573A1955C91}">
      <dsp:nvSpPr>
        <dsp:cNvPr id="0" name=""/>
        <dsp:cNvSpPr/>
      </dsp:nvSpPr>
      <dsp:spPr>
        <a:xfrm>
          <a:off x="3632774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3632774" y="2224353"/>
        <a:ext cx="3088125" cy="979799"/>
      </dsp:txXfrm>
    </dsp:sp>
    <dsp:sp modelId="{B0A3ABD2-C471-4A21-8AEF-3843C86919E1}">
      <dsp:nvSpPr>
        <dsp:cNvPr id="0" name=""/>
        <dsp:cNvSpPr/>
      </dsp:nvSpPr>
      <dsp:spPr>
        <a:xfrm>
          <a:off x="8264962" y="510596"/>
          <a:ext cx="1080843" cy="10808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D97C04-1692-4931-9A64-809D862C1739}">
      <dsp:nvSpPr>
        <dsp:cNvPr id="0" name=""/>
        <dsp:cNvSpPr/>
      </dsp:nvSpPr>
      <dsp:spPr>
        <a:xfrm>
          <a:off x="7261321" y="1707263"/>
          <a:ext cx="3088125" cy="46321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3335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US" sz="3000" kern="1200" dirty="0"/>
            <a:t>Lorem Ipsum</a:t>
          </a:r>
        </a:p>
      </dsp:txBody>
      <dsp:txXfrm>
        <a:off x="7261321" y="1707263"/>
        <a:ext cx="3088125" cy="463218"/>
      </dsp:txXfrm>
    </dsp:sp>
    <dsp:sp modelId="{6418EBED-F111-425B-8EE2-06B8B2297A68}">
      <dsp:nvSpPr>
        <dsp:cNvPr id="0" name=""/>
        <dsp:cNvSpPr/>
      </dsp:nvSpPr>
      <dsp:spPr>
        <a:xfrm>
          <a:off x="7261321" y="2224353"/>
          <a:ext cx="3088125" cy="9797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Dolor Sit Amet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Consectetuer Elit</a:t>
          </a:r>
        </a:p>
        <a:p>
          <a:pPr marL="0" lvl="0" indent="0" algn="ctr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Nunc Viverra</a:t>
          </a:r>
        </a:p>
      </dsp:txBody>
      <dsp:txXfrm>
        <a:off x="7261321" y="2224353"/>
        <a:ext cx="3088125" cy="9797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5D2921-305A-43B2-BEBF-A14C92166130}" type="datetimeFigureOut">
              <a:rPr lang="en-US" smtClean="0"/>
              <a:t>1/20/2025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BD0D263-FCA1-4F2F-ADC8-DAAD73AEB38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8624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69967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7480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F14142-FAC0-42E1-5273-614C45FA8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5169F9-186F-9811-A0E3-AAD5D32A4D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F3E356-E442-A14A-85C2-EE566212F8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028AA8-E443-3DB2-3B61-A2E3A142AC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464EDCF-595F-4B29-BB12-6E49B622013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7943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2981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98098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81927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20980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3243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975862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545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6277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42051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7741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2031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4334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15851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81491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2512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1/20/2025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27440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picture containing large, sitting, white, numbers">
            <a:extLst>
              <a:ext uri="{FF2B5EF4-FFF2-40B4-BE49-F238E27FC236}">
                <a16:creationId xmlns:a16="http://schemas.microsoft.com/office/drawing/2014/main" id="{9A5D9ED1-DFCC-4799-89E2-D118451B98D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2" y="0"/>
            <a:ext cx="12191356" cy="6858000"/>
          </a:xfrm>
          <a:prstGeom prst="rect">
            <a:avLst/>
          </a:prstGeom>
        </p:spPr>
      </p:pic>
      <p:sp useBgFill="1">
        <p:nvSpPr>
          <p:cNvPr id="96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89962" y="1673524"/>
            <a:ext cx="3485073" cy="2420504"/>
          </a:xfrm>
        </p:spPr>
        <p:txBody>
          <a:bodyPr>
            <a:normAutofit fontScale="90000"/>
          </a:bodyPr>
          <a:lstStyle/>
          <a:p>
            <a:r>
              <a:rPr lang="en-US" sz="3600" dirty="0"/>
              <a:t>Springboard Data Science Guided Capstone Project Report</a:t>
            </a:r>
            <a:br>
              <a:rPr lang="en-US" sz="1600" dirty="0"/>
            </a:br>
            <a:endParaRPr lang="en-US" sz="1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5" y="4157933"/>
            <a:ext cx="3485072" cy="102654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5792BA"/>
                </a:solidFill>
              </a:rPr>
              <a:t>By: Bini Teklehaimanot</a:t>
            </a:r>
            <a:endParaRPr lang="en-US" sz="2300" dirty="0">
              <a:solidFill>
                <a:srgbClr val="5792BA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1201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D30579BA-22EC-41CB-82B7-65D5DFCA60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028777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xmlns:dgm="http://schemas.openxmlformats.org/drawingml/2006/diagram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0">
            <a:scrgbClr r="0" g="0" b="0"/>
          </a:lnRef>
          <a:fillRef idx="1003">
            <a:schemeClr val="dk1"/>
          </a:fillRef>
          <a:effectRef idx="0">
            <a:scrgbClr r="0" g="0" b="0"/>
          </a:effectRef>
          <a:fontRef idx="major"/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D8DE3BE-3914-4D99-B462-B9DF82CF2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0370" y="1925444"/>
            <a:ext cx="3228228" cy="3021494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Agenda</a:t>
            </a:r>
          </a:p>
        </p:txBody>
      </p:sp>
      <p:graphicFrame>
        <p:nvGraphicFramePr>
          <p:cNvPr id="15" name="Content Placeholder 2">
            <a:extLst>
              <a:ext uri="{FF2B5EF4-FFF2-40B4-BE49-F238E27FC236}">
                <a16:creationId xmlns:a16="http://schemas.microsoft.com/office/drawing/2014/main" id="{D3AED290-3281-37D8-D39B-638D89F3B99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11730215"/>
              </p:ext>
            </p:extLst>
          </p:nvPr>
        </p:nvGraphicFramePr>
        <p:xfrm>
          <a:off x="5738160" y="1009816"/>
          <a:ext cx="5459565" cy="4839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333811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24D16-5F27-B84E-530D-4FD472F12F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Problem Identification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39535-E89A-EB40-E93D-AA59B554E7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Leverage Existing Facilities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Adjust Pricing Strategies</a:t>
            </a:r>
          </a:p>
          <a:p>
            <a:pPr>
              <a:lnSpc>
                <a:spcPct val="90000"/>
              </a:lnSpc>
            </a:pPr>
            <a:r>
              <a:rPr lang="en-US" sz="2400" dirty="0">
                <a:solidFill>
                  <a:schemeClr val="tx1"/>
                </a:solidFill>
                <a:latin typeface="+mj-lt"/>
                <a:ea typeface="+mj-ea"/>
              </a:rPr>
              <a:t>Increase Revenue by more than $1.54M</a:t>
            </a:r>
          </a:p>
        </p:txBody>
      </p:sp>
    </p:spTree>
    <p:extLst>
      <p:ext uri="{BB962C8B-B14F-4D97-AF65-F5344CB8AC3E}">
        <p14:creationId xmlns:p14="http://schemas.microsoft.com/office/powerpoint/2010/main" val="3455351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770BF1C-58EA-9BCD-5359-65B1D5D0F2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92806-D90C-27C6-BA79-E679876385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963506"/>
            <a:ext cx="3740815" cy="4827693"/>
          </a:xfrm>
        </p:spPr>
        <p:txBody>
          <a:bodyPr>
            <a:normAutofit/>
          </a:bodyPr>
          <a:lstStyle/>
          <a:p>
            <a:pPr algn="r"/>
            <a:r>
              <a:rPr lang="en-US" dirty="0">
                <a:solidFill>
                  <a:schemeClr val="tx1"/>
                </a:solidFill>
              </a:rPr>
              <a:t>Recommendations and 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C9F1AF-25BA-24DA-0221-9743BF2A2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7765" y="963507"/>
            <a:ext cx="5959791" cy="4827694"/>
          </a:xfrm>
          <a:effectLst/>
        </p:spPr>
        <p:txBody>
          <a:bodyPr anchor="ctr">
            <a:normAutofit/>
          </a:bodyPr>
          <a:lstStyle/>
          <a:p>
            <a:pPr>
              <a:lnSpc>
                <a:spcPct val="90000"/>
              </a:lnSpc>
            </a:pPr>
            <a:endParaRPr 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56629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1F205-E8A9-4237-8AD2-ABD9BF694F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</p:spPr>
        <p:txBody>
          <a:bodyPr>
            <a:normAutofit/>
          </a:bodyPr>
          <a:lstStyle/>
          <a:p>
            <a:r>
              <a:rPr lang="en-US" dirty="0"/>
              <a:t>Title Lorem Ipsum </a:t>
            </a:r>
          </a:p>
        </p:txBody>
      </p:sp>
      <p:graphicFrame>
        <p:nvGraphicFramePr>
          <p:cNvPr id="12" name="Content Placeholder 2" descr="SmartArt graphic">
            <a:extLst>
              <a:ext uri="{FF2B5EF4-FFF2-40B4-BE49-F238E27FC236}">
                <a16:creationId xmlns:a16="http://schemas.microsoft.com/office/drawing/2014/main" id="{1E5659A2-FA7D-4C38-864B-37B42C275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19622974"/>
              </p:ext>
            </p:extLst>
          </p:nvPr>
        </p:nvGraphicFramePr>
        <p:xfrm>
          <a:off x="914400" y="2076450"/>
          <a:ext cx="10353675" cy="37147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26507745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Arial Nova">
      <a:majorFont>
        <a:latin typeface="Arial Nova Light"/>
        <a:ea typeface=""/>
        <a:cs typeface=""/>
      </a:majorFont>
      <a:minorFont>
        <a:latin typeface="Arial Nova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7E70FC5-1855-47AB-8CE1-CB3C873A8988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30CB38EC-895A-4F8F-8F75-E263501ABB5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560E646-30AD-4BA0-97EA-A7A07DF5499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Integer pillars</Template>
  <TotalTime>71</TotalTime>
  <Words>78</Words>
  <Application>Microsoft Office PowerPoint</Application>
  <PresentationFormat>Widescreen</PresentationFormat>
  <Paragraphs>28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 Nova</vt:lpstr>
      <vt:lpstr>Arial Nova Light</vt:lpstr>
      <vt:lpstr>Wingdings 2</vt:lpstr>
      <vt:lpstr>SlateVTI</vt:lpstr>
      <vt:lpstr>Springboard Data Science Guided Capstone Project Report </vt:lpstr>
      <vt:lpstr>Agenda</vt:lpstr>
      <vt:lpstr>Problem Identification</vt:lpstr>
      <vt:lpstr>Recommendations and Key Findings</vt:lpstr>
      <vt:lpstr>Title Lorem Ipsum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Bini Teklehaimanot</dc:creator>
  <cp:lastModifiedBy>Bini Teklehaimanot</cp:lastModifiedBy>
  <cp:revision>2</cp:revision>
  <dcterms:created xsi:type="dcterms:W3CDTF">2025-01-20T23:01:51Z</dcterms:created>
  <dcterms:modified xsi:type="dcterms:W3CDTF">2025-01-21T00:13:20Z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