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4"/>
  </p:sldMasterIdLst>
  <p:notesMasterIdLst>
    <p:notesMasterId r:id="rId11"/>
  </p:notesMasterIdLst>
  <p:sldIdLst>
    <p:sldId id="280" r:id="rId5"/>
    <p:sldId id="283" r:id="rId6"/>
    <p:sldId id="259" r:id="rId7"/>
    <p:sldId id="284" r:id="rId8"/>
    <p:sldId id="287" r:id="rId9"/>
    <p:sldId id="28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69F96E-380B-47D6-86FF-3AD883AD1ACB}" v="14" dt="2025-04-07T02:02:24.4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4" autoAdjust="0"/>
    <p:restoredTop sz="86683" autoAdjust="0"/>
  </p:normalViewPr>
  <p:slideViewPr>
    <p:cSldViewPr snapToGrid="0">
      <p:cViewPr varScale="1">
        <p:scale>
          <a:sx n="84" d="100"/>
          <a:sy n="84" d="100"/>
        </p:scale>
        <p:origin x="37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i Teklehaimanot" userId="b19ea2b96be4e73e" providerId="LiveId" clId="{1369F96E-380B-47D6-86FF-3AD883AD1ACB}"/>
    <pc:docChg chg="undo custSel modSld">
      <pc:chgData name="Bini Teklehaimanot" userId="b19ea2b96be4e73e" providerId="LiveId" clId="{1369F96E-380B-47D6-86FF-3AD883AD1ACB}" dt="2025-04-07T02:08:30.826" v="915" actId="6549"/>
      <pc:docMkLst>
        <pc:docMk/>
      </pc:docMkLst>
      <pc:sldChg chg="addSp delSp modSp mod setBg delDesignElem">
        <pc:chgData name="Bini Teklehaimanot" userId="b19ea2b96be4e73e" providerId="LiveId" clId="{1369F96E-380B-47D6-86FF-3AD883AD1ACB}" dt="2025-04-07T00:24:31.992" v="364" actId="207"/>
        <pc:sldMkLst>
          <pc:docMk/>
          <pc:sldMk cId="3455351313" sldId="259"/>
        </pc:sldMkLst>
        <pc:spChg chg="mod">
          <ac:chgData name="Bini Teklehaimanot" userId="b19ea2b96be4e73e" providerId="LiveId" clId="{1369F96E-380B-47D6-86FF-3AD883AD1ACB}" dt="2025-04-07T00:24:31.992" v="364" actId="207"/>
          <ac:spMkLst>
            <pc:docMk/>
            <pc:sldMk cId="3455351313" sldId="259"/>
            <ac:spMk id="2" creationId="{70E24D16-5F27-B84E-530D-4FD472F12F15}"/>
          </ac:spMkLst>
        </pc:spChg>
        <pc:spChg chg="del mod">
          <ac:chgData name="Bini Teklehaimanot" userId="b19ea2b96be4e73e" providerId="LiveId" clId="{1369F96E-380B-47D6-86FF-3AD883AD1ACB}" dt="2025-04-07T00:03:56.302" v="62" actId="34807"/>
          <ac:spMkLst>
            <pc:docMk/>
            <pc:sldMk cId="3455351313" sldId="259"/>
            <ac:spMk id="3" creationId="{C7F39535-E89A-EB40-E93D-AA59B554E717}"/>
          </ac:spMkLst>
        </pc:spChg>
        <pc:spChg chg="add mod">
          <ac:chgData name="Bini Teklehaimanot" userId="b19ea2b96be4e73e" providerId="LiveId" clId="{1369F96E-380B-47D6-86FF-3AD883AD1ACB}" dt="2025-04-07T00:24:23.795" v="363" actId="27636"/>
          <ac:spMkLst>
            <pc:docMk/>
            <pc:sldMk cId="3455351313" sldId="259"/>
            <ac:spMk id="8" creationId="{21390B93-AC65-56F2-CC53-B92C00397084}"/>
          </ac:spMkLst>
        </pc:spChg>
        <pc:spChg chg="add del">
          <ac:chgData name="Bini Teklehaimanot" userId="b19ea2b96be4e73e" providerId="LiveId" clId="{1369F96E-380B-47D6-86FF-3AD883AD1ACB}" dt="2025-04-07T00:05:02.439" v="75"/>
          <ac:spMkLst>
            <pc:docMk/>
            <pc:sldMk cId="3455351313" sldId="259"/>
            <ac:spMk id="11" creationId="{E09CCB3F-DBCE-4964-9E34-8C5DE80EF4B5}"/>
          </ac:spMkLst>
        </pc:spChg>
        <pc:spChg chg="add del">
          <ac:chgData name="Bini Teklehaimanot" userId="b19ea2b96be4e73e" providerId="LiveId" clId="{1369F96E-380B-47D6-86FF-3AD883AD1ACB}" dt="2025-04-07T00:05:02.439" v="75"/>
          <ac:spMkLst>
            <pc:docMk/>
            <pc:sldMk cId="3455351313" sldId="259"/>
            <ac:spMk id="13" creationId="{1DFF944F-74BA-483A-82C0-64E3AAF4AE98}"/>
          </ac:spMkLst>
        </pc:spChg>
        <pc:grpChg chg="add del">
          <ac:chgData name="Bini Teklehaimanot" userId="b19ea2b96be4e73e" providerId="LiveId" clId="{1369F96E-380B-47D6-86FF-3AD883AD1ACB}" dt="2025-04-07T00:05:02.439" v="75"/>
          <ac:grpSpMkLst>
            <pc:docMk/>
            <pc:sldMk cId="3455351313" sldId="259"/>
            <ac:grpSpMk id="15" creationId="{A9733A91-F958-4629-801A-3F6F1E09AD64}"/>
          </ac:grpSpMkLst>
        </pc:grpChg>
        <pc:picChg chg="add mod ord">
          <ac:chgData name="Bini Teklehaimanot" userId="b19ea2b96be4e73e" providerId="LiveId" clId="{1369F96E-380B-47D6-86FF-3AD883AD1ACB}" dt="2025-04-07T00:04:54.682" v="73" actId="26606"/>
          <ac:picMkLst>
            <pc:docMk/>
            <pc:sldMk cId="3455351313" sldId="259"/>
            <ac:picMk id="4" creationId="{DFA49164-DDB3-746E-7154-A63BC7F3531E}"/>
          </ac:picMkLst>
        </pc:picChg>
      </pc:sldChg>
      <pc:sldChg chg="addSp delSp modSp mod delDesignElem">
        <pc:chgData name="Bini Teklehaimanot" userId="b19ea2b96be4e73e" providerId="LiveId" clId="{1369F96E-380B-47D6-86FF-3AD883AD1ACB}" dt="2025-04-07T00:15:59.963" v="139" actId="1076"/>
        <pc:sldMkLst>
          <pc:docMk/>
          <pc:sldMk cId="1583120128" sldId="280"/>
        </pc:sldMkLst>
        <pc:spChg chg="mod">
          <ac:chgData name="Bini Teklehaimanot" userId="b19ea2b96be4e73e" providerId="LiveId" clId="{1369F96E-380B-47D6-86FF-3AD883AD1ACB}" dt="2025-04-07T00:15:59.963" v="139" actId="1076"/>
          <ac:spMkLst>
            <pc:docMk/>
            <pc:sldMk cId="1583120128" sldId="280"/>
            <ac:spMk id="2" creationId="{0D1F047C-C727-42A7-85C5-68C5AA1B1A93}"/>
          </ac:spMkLst>
        </pc:spChg>
        <pc:spChg chg="del mod">
          <ac:chgData name="Bini Teklehaimanot" userId="b19ea2b96be4e73e" providerId="LiveId" clId="{1369F96E-380B-47D6-86FF-3AD883AD1ACB}" dt="2025-04-07T00:14:40.202" v="115" actId="478"/>
          <ac:spMkLst>
            <pc:docMk/>
            <pc:sldMk cId="1583120128" sldId="280"/>
            <ac:spMk id="3" creationId="{DB93FB3F-A8D4-46D3-A1C6-C79C64563729}"/>
          </ac:spMkLst>
        </pc:spChg>
        <pc:spChg chg="del">
          <ac:chgData name="Bini Teklehaimanot" userId="b19ea2b96be4e73e" providerId="LiveId" clId="{1369F96E-380B-47D6-86FF-3AD883AD1ACB}" dt="2025-04-07T00:04:36.110" v="71"/>
          <ac:spMkLst>
            <pc:docMk/>
            <pc:sldMk cId="1583120128" sldId="280"/>
            <ac:spMk id="96" creationId="{FE469E50-3893-4ED6-92BA-2985C32B0CA6}"/>
          </ac:spMkLst>
        </pc:spChg>
        <pc:picChg chg="add del mod ord">
          <ac:chgData name="Bini Teklehaimanot" userId="b19ea2b96be4e73e" providerId="LiveId" clId="{1369F96E-380B-47D6-86FF-3AD883AD1ACB}" dt="2025-04-07T00:00:54.089" v="57" actId="478"/>
          <ac:picMkLst>
            <pc:docMk/>
            <pc:sldMk cId="1583120128" sldId="280"/>
            <ac:picMk id="4" creationId="{11AD180A-05EA-C82B-A19A-7F0FE3908AAB}"/>
          </ac:picMkLst>
        </pc:picChg>
        <pc:picChg chg="add del">
          <ac:chgData name="Bini Teklehaimanot" userId="b19ea2b96be4e73e" providerId="LiveId" clId="{1369F96E-380B-47D6-86FF-3AD883AD1ACB}" dt="2025-04-06T23:51:49.608" v="29" actId="478"/>
          <ac:picMkLst>
            <pc:docMk/>
            <pc:sldMk cId="1583120128" sldId="280"/>
            <ac:picMk id="4" creationId="{25D0DBC6-24CF-9B96-DD10-7DF25F6B4F19}"/>
          </ac:picMkLst>
        </pc:picChg>
        <pc:picChg chg="add del">
          <ac:chgData name="Bini Teklehaimanot" userId="b19ea2b96be4e73e" providerId="LiveId" clId="{1369F96E-380B-47D6-86FF-3AD883AD1ACB}" dt="2025-04-06T23:58:36.588" v="53" actId="478"/>
          <ac:picMkLst>
            <pc:docMk/>
            <pc:sldMk cId="1583120128" sldId="280"/>
            <ac:picMk id="5" creationId="{44B937DD-E40A-B87B-D93A-605F658E6BBF}"/>
          </ac:picMkLst>
        </pc:picChg>
        <pc:picChg chg="add mod ord">
          <ac:chgData name="Bini Teklehaimanot" userId="b19ea2b96be4e73e" providerId="LiveId" clId="{1369F96E-380B-47D6-86FF-3AD883AD1ACB}" dt="2025-04-07T00:14:16.779" v="112" actId="1076"/>
          <ac:picMkLst>
            <pc:docMk/>
            <pc:sldMk cId="1583120128" sldId="280"/>
            <ac:picMk id="5" creationId="{7581D628-1DC8-6696-E61B-211B31794B7B}"/>
          </ac:picMkLst>
        </pc:picChg>
        <pc:picChg chg="add del">
          <ac:chgData name="Bini Teklehaimanot" userId="b19ea2b96be4e73e" providerId="LiveId" clId="{1369F96E-380B-47D6-86FF-3AD883AD1ACB}" dt="2025-04-06T23:55:34.360" v="37" actId="478"/>
          <ac:picMkLst>
            <pc:docMk/>
            <pc:sldMk cId="1583120128" sldId="280"/>
            <ac:picMk id="5" creationId="{8C9FBE67-A476-ED19-1988-72DF1023CD68}"/>
          </ac:picMkLst>
        </pc:picChg>
        <pc:picChg chg="add del">
          <ac:chgData name="Bini Teklehaimanot" userId="b19ea2b96be4e73e" providerId="LiveId" clId="{1369F96E-380B-47D6-86FF-3AD883AD1ACB}" dt="2025-04-06T23:58:34.566" v="52" actId="478"/>
          <ac:picMkLst>
            <pc:docMk/>
            <pc:sldMk cId="1583120128" sldId="280"/>
            <ac:picMk id="6" creationId="{7B53B0F6-C610-5B23-988A-A02CE5026F82}"/>
          </ac:picMkLst>
        </pc:picChg>
        <pc:picChg chg="del">
          <ac:chgData name="Bini Teklehaimanot" userId="b19ea2b96be4e73e" providerId="LiveId" clId="{1369F96E-380B-47D6-86FF-3AD883AD1ACB}" dt="2025-04-06T23:51:52.173" v="30" actId="478"/>
          <ac:picMkLst>
            <pc:docMk/>
            <pc:sldMk cId="1583120128" sldId="280"/>
            <ac:picMk id="6" creationId="{9A5D9ED1-DFCC-4799-89E2-D118451B98DF}"/>
          </ac:picMkLst>
        </pc:picChg>
      </pc:sldChg>
      <pc:sldChg chg="addSp delSp modSp mod setClrOvrMap delDesignElem">
        <pc:chgData name="Bini Teklehaimanot" userId="b19ea2b96be4e73e" providerId="LiveId" clId="{1369F96E-380B-47D6-86FF-3AD883AD1ACB}" dt="2025-04-07T00:05:32.947" v="81" actId="26606"/>
        <pc:sldMkLst>
          <pc:docMk/>
          <pc:sldMk cId="3233381118" sldId="283"/>
        </pc:sldMkLst>
        <pc:spChg chg="mod">
          <ac:chgData name="Bini Teklehaimanot" userId="b19ea2b96be4e73e" providerId="LiveId" clId="{1369F96E-380B-47D6-86FF-3AD883AD1ACB}" dt="2025-04-07T00:05:32.947" v="81" actId="26606"/>
          <ac:spMkLst>
            <pc:docMk/>
            <pc:sldMk cId="3233381118" sldId="283"/>
            <ac:spMk id="2" creationId="{ED8DE3BE-3914-4D99-B462-B9DF82CF28DC}"/>
          </ac:spMkLst>
        </pc:spChg>
        <pc:spChg chg="del">
          <ac:chgData name="Bini Teklehaimanot" userId="b19ea2b96be4e73e" providerId="LiveId" clId="{1369F96E-380B-47D6-86FF-3AD883AD1ACB}" dt="2025-04-07T00:04:36.110" v="71"/>
          <ac:spMkLst>
            <pc:docMk/>
            <pc:sldMk cId="3233381118" sldId="283"/>
            <ac:spMk id="13" creationId="{D30579BA-22EC-41CB-82B7-65D5DFCA603C}"/>
          </ac:spMkLst>
        </pc:spChg>
        <pc:spChg chg="del">
          <ac:chgData name="Bini Teklehaimanot" userId="b19ea2b96be4e73e" providerId="LiveId" clId="{1369F96E-380B-47D6-86FF-3AD883AD1ACB}" dt="2025-04-07T00:04:36.110" v="71"/>
          <ac:spMkLst>
            <pc:docMk/>
            <pc:sldMk cId="3233381118" sldId="283"/>
            <ac:spMk id="14" creationId="{FE469E50-3893-4ED6-92BA-2985C32B0CA6}"/>
          </ac:spMkLst>
        </pc:spChg>
        <pc:graphicFrameChg chg="mod modGraphic">
          <ac:chgData name="Bini Teklehaimanot" userId="b19ea2b96be4e73e" providerId="LiveId" clId="{1369F96E-380B-47D6-86FF-3AD883AD1ACB}" dt="2025-04-07T00:05:32.947" v="81" actId="26606"/>
          <ac:graphicFrameMkLst>
            <pc:docMk/>
            <pc:sldMk cId="3233381118" sldId="283"/>
            <ac:graphicFrameMk id="15" creationId="{D3AED290-3281-37D8-D39B-638D89F3B990}"/>
          </ac:graphicFrameMkLst>
        </pc:graphicFrameChg>
        <pc:picChg chg="add del">
          <ac:chgData name="Bini Teklehaimanot" userId="b19ea2b96be4e73e" providerId="LiveId" clId="{1369F96E-380B-47D6-86FF-3AD883AD1ACB}" dt="2025-04-06T23:59:12.745" v="54" actId="478"/>
          <ac:picMkLst>
            <pc:docMk/>
            <pc:sldMk cId="3233381118" sldId="283"/>
            <ac:picMk id="3" creationId="{CDB18183-884F-BA17-7EA9-5A8A120D9D61}"/>
          </ac:picMkLst>
        </pc:picChg>
      </pc:sldChg>
      <pc:sldChg chg="addSp delSp modSp mod setBg">
        <pc:chgData name="Bini Teklehaimanot" userId="b19ea2b96be4e73e" providerId="LiveId" clId="{1369F96E-380B-47D6-86FF-3AD883AD1ACB}" dt="2025-04-07T01:53:51.785" v="531" actId="403"/>
        <pc:sldMkLst>
          <pc:docMk/>
          <pc:sldMk cId="215662996" sldId="284"/>
        </pc:sldMkLst>
        <pc:spChg chg="mod">
          <ac:chgData name="Bini Teklehaimanot" userId="b19ea2b96be4e73e" providerId="LiveId" clId="{1369F96E-380B-47D6-86FF-3AD883AD1ACB}" dt="2025-04-07T00:06:19.375" v="83" actId="26606"/>
          <ac:spMkLst>
            <pc:docMk/>
            <pc:sldMk cId="215662996" sldId="284"/>
            <ac:spMk id="2" creationId="{A2492806-D90C-27C6-BA79-E679876385E6}"/>
          </ac:spMkLst>
        </pc:spChg>
        <pc:spChg chg="del mod">
          <ac:chgData name="Bini Teklehaimanot" userId="b19ea2b96be4e73e" providerId="LiveId" clId="{1369F96E-380B-47D6-86FF-3AD883AD1ACB}" dt="2025-04-07T00:06:03.927" v="82" actId="34807"/>
          <ac:spMkLst>
            <pc:docMk/>
            <pc:sldMk cId="215662996" sldId="284"/>
            <ac:spMk id="3" creationId="{E5C9F1AF-25BA-24DA-0221-9743BF2A2001}"/>
          </ac:spMkLst>
        </pc:spChg>
        <pc:spChg chg="add del">
          <ac:chgData name="Bini Teklehaimanot" userId="b19ea2b96be4e73e" providerId="LiveId" clId="{1369F96E-380B-47D6-86FF-3AD883AD1ACB}" dt="2025-04-07T01:50:22.603" v="365" actId="22"/>
          <ac:spMkLst>
            <pc:docMk/>
            <pc:sldMk cId="215662996" sldId="284"/>
            <ac:spMk id="8" creationId="{F2B06DE2-B9B2-87BB-27D7-72E782157FED}"/>
          </ac:spMkLst>
        </pc:spChg>
        <pc:spChg chg="add mod">
          <ac:chgData name="Bini Teklehaimanot" userId="b19ea2b96be4e73e" providerId="LiveId" clId="{1369F96E-380B-47D6-86FF-3AD883AD1ACB}" dt="2025-04-07T01:53:51.785" v="531" actId="403"/>
          <ac:spMkLst>
            <pc:docMk/>
            <pc:sldMk cId="215662996" sldId="284"/>
            <ac:spMk id="10" creationId="{5CD40259-D688-C94F-7FFE-CB8A17630D00}"/>
          </ac:spMkLst>
        </pc:spChg>
        <pc:spChg chg="add">
          <ac:chgData name="Bini Teklehaimanot" userId="b19ea2b96be4e73e" providerId="LiveId" clId="{1369F96E-380B-47D6-86FF-3AD883AD1ACB}" dt="2025-04-07T00:06:19.375" v="83" actId="26606"/>
          <ac:spMkLst>
            <pc:docMk/>
            <pc:sldMk cId="215662996" sldId="284"/>
            <ac:spMk id="11" creationId="{C1A9B9E1-AE3D-4F69-9670-71C92ED1BCEE}"/>
          </ac:spMkLst>
        </pc:spChg>
        <pc:picChg chg="add mod ord">
          <ac:chgData name="Bini Teklehaimanot" userId="b19ea2b96be4e73e" providerId="LiveId" clId="{1369F96E-380B-47D6-86FF-3AD883AD1ACB}" dt="2025-04-07T00:06:19.375" v="83" actId="26606"/>
          <ac:picMkLst>
            <pc:docMk/>
            <pc:sldMk cId="215662996" sldId="284"/>
            <ac:picMk id="4" creationId="{D1E17D70-4C17-AFC6-36F1-77A7880C8BC2}"/>
          </ac:picMkLst>
        </pc:picChg>
        <pc:picChg chg="del">
          <ac:chgData name="Bini Teklehaimanot" userId="b19ea2b96be4e73e" providerId="LiveId" clId="{1369F96E-380B-47D6-86FF-3AD883AD1ACB}" dt="2025-04-06T23:56:34.548" v="43" actId="478"/>
          <ac:picMkLst>
            <pc:docMk/>
            <pc:sldMk cId="215662996" sldId="284"/>
            <ac:picMk id="5" creationId="{9DFA95E6-E0A0-5AD0-CFBD-DB9F32A52AEF}"/>
          </ac:picMkLst>
        </pc:picChg>
        <pc:picChg chg="del">
          <ac:chgData name="Bini Teklehaimanot" userId="b19ea2b96be4e73e" providerId="LiveId" clId="{1369F96E-380B-47D6-86FF-3AD883AD1ACB}" dt="2025-04-06T23:56:32.316" v="42" actId="478"/>
          <ac:picMkLst>
            <pc:docMk/>
            <pc:sldMk cId="215662996" sldId="284"/>
            <ac:picMk id="7" creationId="{0C2BF7C4-22CE-D4D5-E925-C84E4F0B9B92}"/>
          </ac:picMkLst>
        </pc:picChg>
        <pc:picChg chg="add mod ord">
          <ac:chgData name="Bini Teklehaimanot" userId="b19ea2b96be4e73e" providerId="LiveId" clId="{1369F96E-380B-47D6-86FF-3AD883AD1ACB}" dt="2025-04-07T01:50:41.624" v="370" actId="1076"/>
          <ac:picMkLst>
            <pc:docMk/>
            <pc:sldMk cId="215662996" sldId="284"/>
            <ac:picMk id="9" creationId="{A36C4DE1-7C2D-0973-0379-9B92A4ABBF68}"/>
          </ac:picMkLst>
        </pc:picChg>
        <pc:cxnChg chg="add">
          <ac:chgData name="Bini Teklehaimanot" userId="b19ea2b96be4e73e" providerId="LiveId" clId="{1369F96E-380B-47D6-86FF-3AD883AD1ACB}" dt="2025-04-07T00:06:19.375" v="83" actId="26606"/>
          <ac:cxnSpMkLst>
            <pc:docMk/>
            <pc:sldMk cId="215662996" sldId="284"/>
            <ac:cxnSpMk id="13" creationId="{3234ED8A-BEE3-4F34-B45B-731E1E292E3C}"/>
          </ac:cxnSpMkLst>
        </pc:cxnChg>
      </pc:sldChg>
      <pc:sldChg chg="addSp delSp modSp mod setBg">
        <pc:chgData name="Bini Teklehaimanot" userId="b19ea2b96be4e73e" providerId="LiveId" clId="{1369F96E-380B-47D6-86FF-3AD883AD1ACB}" dt="2025-04-07T02:08:30.826" v="915" actId="6549"/>
        <pc:sldMkLst>
          <pc:docMk/>
          <pc:sldMk cId="1566218753" sldId="287"/>
        </pc:sldMkLst>
        <pc:spChg chg="mod">
          <ac:chgData name="Bini Teklehaimanot" userId="b19ea2b96be4e73e" providerId="LiveId" clId="{1369F96E-380B-47D6-86FF-3AD883AD1ACB}" dt="2025-04-07T00:07:06.364" v="91" actId="26606"/>
          <ac:spMkLst>
            <pc:docMk/>
            <pc:sldMk cId="1566218753" sldId="287"/>
            <ac:spMk id="2" creationId="{B54BF1EA-2160-A7E4-83F8-284B2B690DDD}"/>
          </ac:spMkLst>
        </pc:spChg>
        <pc:spChg chg="del mod">
          <ac:chgData name="Bini Teklehaimanot" userId="b19ea2b96be4e73e" providerId="LiveId" clId="{1369F96E-380B-47D6-86FF-3AD883AD1ACB}" dt="2025-04-07T00:06:30.545" v="84" actId="34807"/>
          <ac:spMkLst>
            <pc:docMk/>
            <pc:sldMk cId="1566218753" sldId="287"/>
            <ac:spMk id="3" creationId="{6D2F2049-CD29-26B2-9841-66F01959579B}"/>
          </ac:spMkLst>
        </pc:spChg>
        <pc:spChg chg="add del">
          <ac:chgData name="Bini Teklehaimanot" userId="b19ea2b96be4e73e" providerId="LiveId" clId="{1369F96E-380B-47D6-86FF-3AD883AD1ACB}" dt="2025-04-07T00:06:56.349" v="87" actId="26606"/>
          <ac:spMkLst>
            <pc:docMk/>
            <pc:sldMk cId="1566218753" sldId="287"/>
            <ac:spMk id="8" creationId="{C6E75C93-7C34-9F9F-BA03-3FA683D17369}"/>
          </ac:spMkLst>
        </pc:spChg>
        <pc:spChg chg="add mod ord">
          <ac:chgData name="Bini Teklehaimanot" userId="b19ea2b96be4e73e" providerId="LiveId" clId="{1369F96E-380B-47D6-86FF-3AD883AD1ACB}" dt="2025-04-07T02:08:30.826" v="915" actId="6549"/>
          <ac:spMkLst>
            <pc:docMk/>
            <pc:sldMk cId="1566218753" sldId="287"/>
            <ac:spMk id="10" creationId="{021428E1-775E-65D2-B3D3-5642B0BFFD43}"/>
          </ac:spMkLst>
        </pc:spChg>
        <pc:spChg chg="add del">
          <ac:chgData name="Bini Teklehaimanot" userId="b19ea2b96be4e73e" providerId="LiveId" clId="{1369F96E-380B-47D6-86FF-3AD883AD1ACB}" dt="2025-04-07T00:07:06.364" v="91" actId="26606"/>
          <ac:spMkLst>
            <pc:docMk/>
            <pc:sldMk cId="1566218753" sldId="287"/>
            <ac:spMk id="11" creationId="{6109556B-EAE9-4435-B409-0519F2CBDB14}"/>
          </ac:spMkLst>
        </pc:spChg>
        <pc:spChg chg="add">
          <ac:chgData name="Bini Teklehaimanot" userId="b19ea2b96be4e73e" providerId="LiveId" clId="{1369F96E-380B-47D6-86FF-3AD883AD1ACB}" dt="2025-04-07T00:07:06.364" v="91" actId="26606"/>
          <ac:spMkLst>
            <pc:docMk/>
            <pc:sldMk cId="1566218753" sldId="287"/>
            <ac:spMk id="18" creationId="{4038CB10-1F5C-4D54-9DF7-12586DE5B007}"/>
          </ac:spMkLst>
        </pc:spChg>
        <pc:spChg chg="add">
          <ac:chgData name="Bini Teklehaimanot" userId="b19ea2b96be4e73e" providerId="LiveId" clId="{1369F96E-380B-47D6-86FF-3AD883AD1ACB}" dt="2025-04-07T00:07:06.364" v="91" actId="26606"/>
          <ac:spMkLst>
            <pc:docMk/>
            <pc:sldMk cId="1566218753" sldId="287"/>
            <ac:spMk id="20" creationId="{73ED6512-6858-4552-B699-9A97FE9A4EA2}"/>
          </ac:spMkLst>
        </pc:spChg>
        <pc:picChg chg="add mod ord">
          <ac:chgData name="Bini Teklehaimanot" userId="b19ea2b96be4e73e" providerId="LiveId" clId="{1369F96E-380B-47D6-86FF-3AD883AD1ACB}" dt="2025-04-07T00:07:06.364" v="91" actId="26606"/>
          <ac:picMkLst>
            <pc:docMk/>
            <pc:sldMk cId="1566218753" sldId="287"/>
            <ac:picMk id="4" creationId="{2DB699D6-03B3-A2A7-05B3-C217721DC5F8}"/>
          </ac:picMkLst>
        </pc:picChg>
        <pc:picChg chg="del">
          <ac:chgData name="Bini Teklehaimanot" userId="b19ea2b96be4e73e" providerId="LiveId" clId="{1369F96E-380B-47D6-86FF-3AD883AD1ACB}" dt="2025-04-06T23:56:42.088" v="45" actId="478"/>
          <ac:picMkLst>
            <pc:docMk/>
            <pc:sldMk cId="1566218753" sldId="287"/>
            <ac:picMk id="6" creationId="{CE2EB656-3EBB-2E67-43C5-3B637DAA3E19}"/>
          </ac:picMkLst>
        </pc:picChg>
        <pc:picChg chg="add del mod">
          <ac:chgData name="Bini Teklehaimanot" userId="b19ea2b96be4e73e" providerId="LiveId" clId="{1369F96E-380B-47D6-86FF-3AD883AD1ACB}" dt="2025-04-07T02:02:21.428" v="732" actId="21"/>
          <ac:picMkLst>
            <pc:docMk/>
            <pc:sldMk cId="1566218753" sldId="287"/>
            <ac:picMk id="7" creationId="{2D3B4D2A-F60C-6EC4-4346-FE834BA973F7}"/>
          </ac:picMkLst>
        </pc:picChg>
        <pc:picChg chg="del">
          <ac:chgData name="Bini Teklehaimanot" userId="b19ea2b96be4e73e" providerId="LiveId" clId="{1369F96E-380B-47D6-86FF-3AD883AD1ACB}" dt="2025-04-06T23:56:43.709" v="46" actId="478"/>
          <ac:picMkLst>
            <pc:docMk/>
            <pc:sldMk cId="1566218753" sldId="287"/>
            <ac:picMk id="9" creationId="{0E8F8A59-1006-EC7D-B52B-8E00B12DFED2}"/>
          </ac:picMkLst>
        </pc:picChg>
        <pc:picChg chg="add mod">
          <ac:chgData name="Bini Teklehaimanot" userId="b19ea2b96be4e73e" providerId="LiveId" clId="{1369F96E-380B-47D6-86FF-3AD883AD1ACB}" dt="2025-04-07T02:08:26.808" v="913" actId="1076"/>
          <ac:picMkLst>
            <pc:docMk/>
            <pc:sldMk cId="1566218753" sldId="287"/>
            <ac:picMk id="14" creationId="{6B000FA2-7586-5333-065A-3A2A4F9E4468}"/>
          </ac:picMkLst>
        </pc:picChg>
        <pc:cxnChg chg="add del">
          <ac:chgData name="Bini Teklehaimanot" userId="b19ea2b96be4e73e" providerId="LiveId" clId="{1369F96E-380B-47D6-86FF-3AD883AD1ACB}" dt="2025-04-07T00:07:06.364" v="91" actId="26606"/>
          <ac:cxnSpMkLst>
            <pc:docMk/>
            <pc:sldMk cId="1566218753" sldId="287"/>
            <ac:cxnSpMk id="13" creationId="{5814CCBE-423E-41B2-A9F3-82679F490EF4}"/>
          </ac:cxnSpMkLst>
        </pc:cxnChg>
      </pc:sldChg>
      <pc:sldChg chg="addSp delSp modSp mod setBg">
        <pc:chgData name="Bini Teklehaimanot" userId="b19ea2b96be4e73e" providerId="LiveId" clId="{1369F96E-380B-47D6-86FF-3AD883AD1ACB}" dt="2025-04-07T02:02:30.682" v="734" actId="1076"/>
        <pc:sldMkLst>
          <pc:docMk/>
          <pc:sldMk cId="2881765800" sldId="288"/>
        </pc:sldMkLst>
        <pc:spChg chg="mod">
          <ac:chgData name="Bini Teklehaimanot" userId="b19ea2b96be4e73e" providerId="LiveId" clId="{1369F96E-380B-47D6-86FF-3AD883AD1ACB}" dt="2025-04-07T00:12:34.387" v="102" actId="26606"/>
          <ac:spMkLst>
            <pc:docMk/>
            <pc:sldMk cId="2881765800" sldId="288"/>
            <ac:spMk id="2" creationId="{C82BED76-2F4D-5C56-72AD-716DA45F36A6}"/>
          </ac:spMkLst>
        </pc:spChg>
        <pc:spChg chg="mod">
          <ac:chgData name="Bini Teklehaimanot" userId="b19ea2b96be4e73e" providerId="LiveId" clId="{1369F96E-380B-47D6-86FF-3AD883AD1ACB}" dt="2025-04-07T00:12:34.387" v="102" actId="26606"/>
          <ac:spMkLst>
            <pc:docMk/>
            <pc:sldMk cId="2881765800" sldId="288"/>
            <ac:spMk id="3" creationId="{830967F2-FBF1-9E58-55C3-899D0330F7BB}"/>
          </ac:spMkLst>
        </pc:spChg>
        <pc:spChg chg="add mod">
          <ac:chgData name="Bini Teklehaimanot" userId="b19ea2b96be4e73e" providerId="LiveId" clId="{1369F96E-380B-47D6-86FF-3AD883AD1ACB}" dt="2025-04-07T00:09:40.749" v="94"/>
          <ac:spMkLst>
            <pc:docMk/>
            <pc:sldMk cId="2881765800" sldId="288"/>
            <ac:spMk id="6" creationId="{87CBA390-3A76-7C80-13B3-D9CF778D0B1E}"/>
          </ac:spMkLst>
        </pc:spChg>
        <pc:spChg chg="add del mod">
          <ac:chgData name="Bini Teklehaimanot" userId="b19ea2b96be4e73e" providerId="LiveId" clId="{1369F96E-380B-47D6-86FF-3AD883AD1ACB}" dt="2025-04-07T02:01:41.429" v="723"/>
          <ac:spMkLst>
            <pc:docMk/>
            <pc:sldMk cId="2881765800" sldId="288"/>
            <ac:spMk id="7" creationId="{A56E8588-14A6-A1B9-D569-B7DF27832CA0}"/>
          </ac:spMkLst>
        </pc:spChg>
        <pc:spChg chg="add mod">
          <ac:chgData name="Bini Teklehaimanot" userId="b19ea2b96be4e73e" providerId="LiveId" clId="{1369F96E-380B-47D6-86FF-3AD883AD1ACB}" dt="2025-04-07T02:02:16.790" v="731" actId="403"/>
          <ac:spMkLst>
            <pc:docMk/>
            <pc:sldMk cId="2881765800" sldId="288"/>
            <ac:spMk id="8" creationId="{FB839C88-EADC-5D20-58B0-E36BF1B9D201}"/>
          </ac:spMkLst>
        </pc:spChg>
        <pc:spChg chg="add">
          <ac:chgData name="Bini Teklehaimanot" userId="b19ea2b96be4e73e" providerId="LiveId" clId="{1369F96E-380B-47D6-86FF-3AD883AD1ACB}" dt="2025-04-07T00:12:34.387" v="102" actId="26606"/>
          <ac:spMkLst>
            <pc:docMk/>
            <pc:sldMk cId="2881765800" sldId="288"/>
            <ac:spMk id="9" creationId="{4FAE1107-CEC3-4041-8BAA-CDB6F6759B35}"/>
          </ac:spMkLst>
        </pc:spChg>
        <pc:picChg chg="add del">
          <ac:chgData name="Bini Teklehaimanot" userId="b19ea2b96be4e73e" providerId="LiveId" clId="{1369F96E-380B-47D6-86FF-3AD883AD1ACB}" dt="2025-04-07T00:07:31.867" v="93" actId="478"/>
          <ac:picMkLst>
            <pc:docMk/>
            <pc:sldMk cId="2881765800" sldId="288"/>
            <ac:picMk id="4" creationId="{4447EE33-BA9A-963B-A57E-D611CA5BE2FB}"/>
          </ac:picMkLst>
        </pc:picChg>
        <pc:picChg chg="add mod ord">
          <ac:chgData name="Bini Teklehaimanot" userId="b19ea2b96be4e73e" providerId="LiveId" clId="{1369F96E-380B-47D6-86FF-3AD883AD1ACB}" dt="2025-04-07T00:12:34.387" v="102" actId="26606"/>
          <ac:picMkLst>
            <pc:docMk/>
            <pc:sldMk cId="2881765800" sldId="288"/>
            <ac:picMk id="4" creationId="{50C395E0-D930-8151-AFCC-0899575B9774}"/>
          </ac:picMkLst>
        </pc:picChg>
        <pc:picChg chg="del">
          <ac:chgData name="Bini Teklehaimanot" userId="b19ea2b96be4e73e" providerId="LiveId" clId="{1369F96E-380B-47D6-86FF-3AD883AD1ACB}" dt="2025-04-06T23:56:52.820" v="48" actId="478"/>
          <ac:picMkLst>
            <pc:docMk/>
            <pc:sldMk cId="2881765800" sldId="288"/>
            <ac:picMk id="5" creationId="{6FB2A374-F862-3999-F89B-3B73243EDBD8}"/>
          </ac:picMkLst>
        </pc:picChg>
        <pc:picChg chg="add mod">
          <ac:chgData name="Bini Teklehaimanot" userId="b19ea2b96be4e73e" providerId="LiveId" clId="{1369F96E-380B-47D6-86FF-3AD883AD1ACB}" dt="2025-04-07T02:02:30.682" v="734" actId="1076"/>
          <ac:picMkLst>
            <pc:docMk/>
            <pc:sldMk cId="2881765800" sldId="288"/>
            <ac:picMk id="10" creationId="{2D3B4D2A-F60C-6EC4-4346-FE834BA973F7}"/>
          </ac:picMkLst>
        </pc:picChg>
        <pc:cxnChg chg="add">
          <ac:chgData name="Bini Teklehaimanot" userId="b19ea2b96be4e73e" providerId="LiveId" clId="{1369F96E-380B-47D6-86FF-3AD883AD1ACB}" dt="2025-04-07T00:12:34.387" v="102" actId="26606"/>
          <ac:cxnSpMkLst>
            <pc:docMk/>
            <pc:sldMk cId="2881765800" sldId="288"/>
            <ac:cxnSpMk id="11" creationId="{1AEA88FB-F5DD-45CE-AAE1-7B33D0ABDD25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10A10-E492-4C1D-B840-54E5CFA3310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5727A76-9A36-4B43-9618-A59BE032CF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Problem Identification</a:t>
          </a:r>
        </a:p>
      </dgm:t>
    </dgm:pt>
    <dgm:pt modelId="{5A5C71B2-0791-4C95-A130-BD59DF899649}" type="parTrans" cxnId="{67EDA53B-1681-4B1A-B0AF-42F3F5972AEB}">
      <dgm:prSet/>
      <dgm:spPr/>
      <dgm:t>
        <a:bodyPr/>
        <a:lstStyle/>
        <a:p>
          <a:endParaRPr lang="en-US"/>
        </a:p>
      </dgm:t>
    </dgm:pt>
    <dgm:pt modelId="{32E729AB-050B-4F59-8946-BE180780C6DF}" type="sibTrans" cxnId="{67EDA53B-1681-4B1A-B0AF-42F3F5972AEB}">
      <dgm:prSet/>
      <dgm:spPr/>
      <dgm:t>
        <a:bodyPr/>
        <a:lstStyle/>
        <a:p>
          <a:endParaRPr lang="en-US"/>
        </a:p>
      </dgm:t>
    </dgm:pt>
    <dgm:pt modelId="{CD10384F-FDE7-415D-B0DD-2B7823CF21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Recommendation and Key Findings</a:t>
          </a:r>
        </a:p>
      </dgm:t>
    </dgm:pt>
    <dgm:pt modelId="{0BCC0C39-9592-405A-97D6-B59261BB7116}" type="parTrans" cxnId="{953FF6EE-4467-4B4D-BD82-C4738F7293DF}">
      <dgm:prSet/>
      <dgm:spPr/>
      <dgm:t>
        <a:bodyPr/>
        <a:lstStyle/>
        <a:p>
          <a:endParaRPr lang="en-US"/>
        </a:p>
      </dgm:t>
    </dgm:pt>
    <dgm:pt modelId="{F8FE881A-1F50-438E-B386-43FC74089BD7}" type="sibTrans" cxnId="{953FF6EE-4467-4B4D-BD82-C4738F7293DF}">
      <dgm:prSet/>
      <dgm:spPr/>
      <dgm:t>
        <a:bodyPr/>
        <a:lstStyle/>
        <a:p>
          <a:endParaRPr lang="en-US"/>
        </a:p>
      </dgm:t>
    </dgm:pt>
    <dgm:pt modelId="{3E924914-B03F-4DEF-B861-33737202EF1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Modeling Results and Analysis</a:t>
          </a:r>
        </a:p>
      </dgm:t>
    </dgm:pt>
    <dgm:pt modelId="{4039A1D7-FC2D-4EFB-9945-D08276AC3956}" type="parTrans" cxnId="{7117EAB6-59DA-4CAC-B31F-D73146AB2D7C}">
      <dgm:prSet/>
      <dgm:spPr/>
      <dgm:t>
        <a:bodyPr/>
        <a:lstStyle/>
        <a:p>
          <a:endParaRPr lang="en-US"/>
        </a:p>
      </dgm:t>
    </dgm:pt>
    <dgm:pt modelId="{85923C7F-D39C-4BF7-BA15-D53E7062393C}" type="sibTrans" cxnId="{7117EAB6-59DA-4CAC-B31F-D73146AB2D7C}">
      <dgm:prSet/>
      <dgm:spPr/>
      <dgm:t>
        <a:bodyPr/>
        <a:lstStyle/>
        <a:p>
          <a:endParaRPr lang="en-US"/>
        </a:p>
      </dgm:t>
    </dgm:pt>
    <dgm:pt modelId="{7DC35FEF-4AC8-41C7-A122-710DA2FA6F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Summary and Conclusion</a:t>
          </a:r>
        </a:p>
      </dgm:t>
    </dgm:pt>
    <dgm:pt modelId="{4F2E7E22-EA8E-4B78-9685-317F7EE44E92}" type="parTrans" cxnId="{7EA98868-7F4D-4C78-8DCF-9996B865D3AF}">
      <dgm:prSet/>
      <dgm:spPr/>
      <dgm:t>
        <a:bodyPr/>
        <a:lstStyle/>
        <a:p>
          <a:endParaRPr lang="en-US"/>
        </a:p>
      </dgm:t>
    </dgm:pt>
    <dgm:pt modelId="{F097792E-7538-481F-B0A5-F8FEA9353728}" type="sibTrans" cxnId="{7EA98868-7F4D-4C78-8DCF-9996B865D3AF}">
      <dgm:prSet/>
      <dgm:spPr/>
      <dgm:t>
        <a:bodyPr/>
        <a:lstStyle/>
        <a:p>
          <a:endParaRPr lang="en-US"/>
        </a:p>
      </dgm:t>
    </dgm:pt>
    <dgm:pt modelId="{A686B346-7B82-4591-AF12-6FB0BF78FDDB}" type="pres">
      <dgm:prSet presAssocID="{E0D10A10-E492-4C1D-B840-54E5CFA3310F}" presName="root" presStyleCnt="0">
        <dgm:presLayoutVars>
          <dgm:dir/>
          <dgm:resizeHandles val="exact"/>
        </dgm:presLayoutVars>
      </dgm:prSet>
      <dgm:spPr/>
    </dgm:pt>
    <dgm:pt modelId="{B6DE416C-8090-49BC-8867-93E8F5FA1D71}" type="pres">
      <dgm:prSet presAssocID="{D5727A76-9A36-4B43-9618-A59BE032CFF2}" presName="compNode" presStyleCnt="0"/>
      <dgm:spPr/>
    </dgm:pt>
    <dgm:pt modelId="{253C7AEE-202A-498E-840A-B663E266521D}" type="pres">
      <dgm:prSet presAssocID="{D5727A76-9A36-4B43-9618-A59BE032CFF2}" presName="iconBgRect" presStyleLbl="bgShp" presStyleIdx="0" presStyleCnt="4"/>
      <dgm:spPr/>
    </dgm:pt>
    <dgm:pt modelId="{A7640157-DEDC-412A-A4E5-0778BC9E19CB}" type="pres">
      <dgm:prSet presAssocID="{D5727A76-9A36-4B43-9618-A59BE032CF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BAD5224-C919-4707-A0FA-C1131E9A9320}" type="pres">
      <dgm:prSet presAssocID="{D5727A76-9A36-4B43-9618-A59BE032CFF2}" presName="spaceRect" presStyleCnt="0"/>
      <dgm:spPr/>
    </dgm:pt>
    <dgm:pt modelId="{571AAD0C-8259-4CA9-87F7-A2EE7C60A548}" type="pres">
      <dgm:prSet presAssocID="{D5727A76-9A36-4B43-9618-A59BE032CFF2}" presName="textRect" presStyleLbl="revTx" presStyleIdx="0" presStyleCnt="4">
        <dgm:presLayoutVars>
          <dgm:chMax val="1"/>
          <dgm:chPref val="1"/>
        </dgm:presLayoutVars>
      </dgm:prSet>
      <dgm:spPr/>
    </dgm:pt>
    <dgm:pt modelId="{18DFB329-F98F-4036-9E15-D8B05F3E430A}" type="pres">
      <dgm:prSet presAssocID="{32E729AB-050B-4F59-8946-BE180780C6DF}" presName="sibTrans" presStyleCnt="0"/>
      <dgm:spPr/>
    </dgm:pt>
    <dgm:pt modelId="{2879E431-AED0-41DA-85CF-295BD533A68B}" type="pres">
      <dgm:prSet presAssocID="{CD10384F-FDE7-415D-B0DD-2B7823CF2169}" presName="compNode" presStyleCnt="0"/>
      <dgm:spPr/>
    </dgm:pt>
    <dgm:pt modelId="{C27A1F23-40C6-4B9B-AE07-21818778A7BC}" type="pres">
      <dgm:prSet presAssocID="{CD10384F-FDE7-415D-B0DD-2B7823CF2169}" presName="iconBgRect" presStyleLbl="bgShp" presStyleIdx="1" presStyleCnt="4"/>
      <dgm:spPr/>
    </dgm:pt>
    <dgm:pt modelId="{F06CCB82-B1A8-4AF4-86E1-BCCD3DECCF62}" type="pres">
      <dgm:prSet presAssocID="{CD10384F-FDE7-415D-B0DD-2B7823CF21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91846BE-8AA0-4253-ACF4-AB80B225C6E6}" type="pres">
      <dgm:prSet presAssocID="{CD10384F-FDE7-415D-B0DD-2B7823CF2169}" presName="spaceRect" presStyleCnt="0"/>
      <dgm:spPr/>
    </dgm:pt>
    <dgm:pt modelId="{B1A46C8E-EBF3-4969-9261-2A23FB19FE4E}" type="pres">
      <dgm:prSet presAssocID="{CD10384F-FDE7-415D-B0DD-2B7823CF2169}" presName="textRect" presStyleLbl="revTx" presStyleIdx="1" presStyleCnt="4">
        <dgm:presLayoutVars>
          <dgm:chMax val="1"/>
          <dgm:chPref val="1"/>
        </dgm:presLayoutVars>
      </dgm:prSet>
      <dgm:spPr/>
    </dgm:pt>
    <dgm:pt modelId="{D0D7E47C-403D-4543-A5AD-2B919D625598}" type="pres">
      <dgm:prSet presAssocID="{F8FE881A-1F50-438E-B386-43FC74089BD7}" presName="sibTrans" presStyleCnt="0"/>
      <dgm:spPr/>
    </dgm:pt>
    <dgm:pt modelId="{3ABA0BED-6B08-4CF0-928A-50B94720BE0D}" type="pres">
      <dgm:prSet presAssocID="{3E924914-B03F-4DEF-B861-33737202EF11}" presName="compNode" presStyleCnt="0"/>
      <dgm:spPr/>
    </dgm:pt>
    <dgm:pt modelId="{6F9A2EE3-EF3A-4992-9D9E-6F4AF77F6CE0}" type="pres">
      <dgm:prSet presAssocID="{3E924914-B03F-4DEF-B861-33737202EF11}" presName="iconBgRect" presStyleLbl="bgShp" presStyleIdx="2" presStyleCnt="4"/>
      <dgm:spPr/>
    </dgm:pt>
    <dgm:pt modelId="{A690ABF4-D19A-44AF-8E64-C9154516EFB7}" type="pres">
      <dgm:prSet presAssocID="{3E924914-B03F-4DEF-B861-33737202EF1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882A591-A548-48C0-A7EF-9C6EE9332DA7}" type="pres">
      <dgm:prSet presAssocID="{3E924914-B03F-4DEF-B861-33737202EF11}" presName="spaceRect" presStyleCnt="0"/>
      <dgm:spPr/>
    </dgm:pt>
    <dgm:pt modelId="{25E3366F-1BE1-47DA-9EB8-16943ECF5F3A}" type="pres">
      <dgm:prSet presAssocID="{3E924914-B03F-4DEF-B861-33737202EF11}" presName="textRect" presStyleLbl="revTx" presStyleIdx="2" presStyleCnt="4">
        <dgm:presLayoutVars>
          <dgm:chMax val="1"/>
          <dgm:chPref val="1"/>
        </dgm:presLayoutVars>
      </dgm:prSet>
      <dgm:spPr/>
    </dgm:pt>
    <dgm:pt modelId="{9279F48D-E7D6-49A4-A592-F2232CEF7958}" type="pres">
      <dgm:prSet presAssocID="{85923C7F-D39C-4BF7-BA15-D53E7062393C}" presName="sibTrans" presStyleCnt="0"/>
      <dgm:spPr/>
    </dgm:pt>
    <dgm:pt modelId="{EB037821-9E3E-46F8-927E-2618B49027FA}" type="pres">
      <dgm:prSet presAssocID="{7DC35FEF-4AC8-41C7-A122-710DA2FA6FA6}" presName="compNode" presStyleCnt="0"/>
      <dgm:spPr/>
    </dgm:pt>
    <dgm:pt modelId="{67A7E466-CD01-41AE-A49C-7EED7F7466F5}" type="pres">
      <dgm:prSet presAssocID="{7DC35FEF-4AC8-41C7-A122-710DA2FA6FA6}" presName="iconBgRect" presStyleLbl="bgShp" presStyleIdx="3" presStyleCnt="4"/>
      <dgm:spPr/>
    </dgm:pt>
    <dgm:pt modelId="{82C7D0B9-7480-4E61-903C-D602520B07BE}" type="pres">
      <dgm:prSet presAssocID="{7DC35FEF-4AC8-41C7-A122-710DA2FA6F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A27646E-CE68-4F66-BC70-3AB19B58FE5C}" type="pres">
      <dgm:prSet presAssocID="{7DC35FEF-4AC8-41C7-A122-710DA2FA6FA6}" presName="spaceRect" presStyleCnt="0"/>
      <dgm:spPr/>
    </dgm:pt>
    <dgm:pt modelId="{F18DA7CA-9E17-453B-875C-A9757EBA7204}" type="pres">
      <dgm:prSet presAssocID="{7DC35FEF-4AC8-41C7-A122-710DA2FA6FA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95AA211-14E3-4729-9C65-6C0534A25567}" type="presOf" srcId="{E0D10A10-E492-4C1D-B840-54E5CFA3310F}" destId="{A686B346-7B82-4591-AF12-6FB0BF78FDDB}" srcOrd="0" destOrd="0" presId="urn:microsoft.com/office/officeart/2018/5/layout/IconCircleLabelList"/>
    <dgm:cxn modelId="{52068913-B7A6-465F-83F9-7C638C9194F2}" type="presOf" srcId="{3E924914-B03F-4DEF-B861-33737202EF11}" destId="{25E3366F-1BE1-47DA-9EB8-16943ECF5F3A}" srcOrd="0" destOrd="0" presId="urn:microsoft.com/office/officeart/2018/5/layout/IconCircleLabelList"/>
    <dgm:cxn modelId="{C2270333-2CA7-4D2C-A87A-4E502F205001}" type="presOf" srcId="{CD10384F-FDE7-415D-B0DD-2B7823CF2169}" destId="{B1A46C8E-EBF3-4969-9261-2A23FB19FE4E}" srcOrd="0" destOrd="0" presId="urn:microsoft.com/office/officeart/2018/5/layout/IconCircleLabelList"/>
    <dgm:cxn modelId="{67EDA53B-1681-4B1A-B0AF-42F3F5972AEB}" srcId="{E0D10A10-E492-4C1D-B840-54E5CFA3310F}" destId="{D5727A76-9A36-4B43-9618-A59BE032CFF2}" srcOrd="0" destOrd="0" parTransId="{5A5C71B2-0791-4C95-A130-BD59DF899649}" sibTransId="{32E729AB-050B-4F59-8946-BE180780C6DF}"/>
    <dgm:cxn modelId="{7EA98868-7F4D-4C78-8DCF-9996B865D3AF}" srcId="{E0D10A10-E492-4C1D-B840-54E5CFA3310F}" destId="{7DC35FEF-4AC8-41C7-A122-710DA2FA6FA6}" srcOrd="3" destOrd="0" parTransId="{4F2E7E22-EA8E-4B78-9685-317F7EE44E92}" sibTransId="{F097792E-7538-481F-B0A5-F8FEA9353728}"/>
    <dgm:cxn modelId="{46E66B51-F15E-4A56-98DC-88CBD64C7228}" type="presOf" srcId="{D5727A76-9A36-4B43-9618-A59BE032CFF2}" destId="{571AAD0C-8259-4CA9-87F7-A2EE7C60A548}" srcOrd="0" destOrd="0" presId="urn:microsoft.com/office/officeart/2018/5/layout/IconCircleLabelList"/>
    <dgm:cxn modelId="{7117EAB6-59DA-4CAC-B31F-D73146AB2D7C}" srcId="{E0D10A10-E492-4C1D-B840-54E5CFA3310F}" destId="{3E924914-B03F-4DEF-B861-33737202EF11}" srcOrd="2" destOrd="0" parTransId="{4039A1D7-FC2D-4EFB-9945-D08276AC3956}" sibTransId="{85923C7F-D39C-4BF7-BA15-D53E7062393C}"/>
    <dgm:cxn modelId="{953FF6EE-4467-4B4D-BD82-C4738F7293DF}" srcId="{E0D10A10-E492-4C1D-B840-54E5CFA3310F}" destId="{CD10384F-FDE7-415D-B0DD-2B7823CF2169}" srcOrd="1" destOrd="0" parTransId="{0BCC0C39-9592-405A-97D6-B59261BB7116}" sibTransId="{F8FE881A-1F50-438E-B386-43FC74089BD7}"/>
    <dgm:cxn modelId="{3C675DFF-6815-441B-99C5-EDDA5C8B35D2}" type="presOf" srcId="{7DC35FEF-4AC8-41C7-A122-710DA2FA6FA6}" destId="{F18DA7CA-9E17-453B-875C-A9757EBA7204}" srcOrd="0" destOrd="0" presId="urn:microsoft.com/office/officeart/2018/5/layout/IconCircleLabelList"/>
    <dgm:cxn modelId="{13DB6BFA-F4C8-40A5-A720-94F875DE052C}" type="presParOf" srcId="{A686B346-7B82-4591-AF12-6FB0BF78FDDB}" destId="{B6DE416C-8090-49BC-8867-93E8F5FA1D71}" srcOrd="0" destOrd="0" presId="urn:microsoft.com/office/officeart/2018/5/layout/IconCircleLabelList"/>
    <dgm:cxn modelId="{E9C905A6-8492-4991-87F8-19FD3608C65A}" type="presParOf" srcId="{B6DE416C-8090-49BC-8867-93E8F5FA1D71}" destId="{253C7AEE-202A-498E-840A-B663E266521D}" srcOrd="0" destOrd="0" presId="urn:microsoft.com/office/officeart/2018/5/layout/IconCircleLabelList"/>
    <dgm:cxn modelId="{7E908C5B-EB99-467F-AA30-F51EE40185FB}" type="presParOf" srcId="{B6DE416C-8090-49BC-8867-93E8F5FA1D71}" destId="{A7640157-DEDC-412A-A4E5-0778BC9E19CB}" srcOrd="1" destOrd="0" presId="urn:microsoft.com/office/officeart/2018/5/layout/IconCircleLabelList"/>
    <dgm:cxn modelId="{86790C68-D032-4878-8619-8E9BABE22B21}" type="presParOf" srcId="{B6DE416C-8090-49BC-8867-93E8F5FA1D71}" destId="{8BAD5224-C919-4707-A0FA-C1131E9A9320}" srcOrd="2" destOrd="0" presId="urn:microsoft.com/office/officeart/2018/5/layout/IconCircleLabelList"/>
    <dgm:cxn modelId="{1DC5B58B-78FD-468B-9922-DD28353F6337}" type="presParOf" srcId="{B6DE416C-8090-49BC-8867-93E8F5FA1D71}" destId="{571AAD0C-8259-4CA9-87F7-A2EE7C60A548}" srcOrd="3" destOrd="0" presId="urn:microsoft.com/office/officeart/2018/5/layout/IconCircleLabelList"/>
    <dgm:cxn modelId="{7C4FB1D6-E833-4927-BEB9-DD9BCF0162EE}" type="presParOf" srcId="{A686B346-7B82-4591-AF12-6FB0BF78FDDB}" destId="{18DFB329-F98F-4036-9E15-D8B05F3E430A}" srcOrd="1" destOrd="0" presId="urn:microsoft.com/office/officeart/2018/5/layout/IconCircleLabelList"/>
    <dgm:cxn modelId="{186BA771-F732-4F37-BBFE-6F409C82DA0C}" type="presParOf" srcId="{A686B346-7B82-4591-AF12-6FB0BF78FDDB}" destId="{2879E431-AED0-41DA-85CF-295BD533A68B}" srcOrd="2" destOrd="0" presId="urn:microsoft.com/office/officeart/2018/5/layout/IconCircleLabelList"/>
    <dgm:cxn modelId="{6057AF2C-C442-4BFA-A279-C6A016547CF4}" type="presParOf" srcId="{2879E431-AED0-41DA-85CF-295BD533A68B}" destId="{C27A1F23-40C6-4B9B-AE07-21818778A7BC}" srcOrd="0" destOrd="0" presId="urn:microsoft.com/office/officeart/2018/5/layout/IconCircleLabelList"/>
    <dgm:cxn modelId="{0061B461-84D8-4927-9A42-DE2D9469B701}" type="presParOf" srcId="{2879E431-AED0-41DA-85CF-295BD533A68B}" destId="{F06CCB82-B1A8-4AF4-86E1-BCCD3DECCF62}" srcOrd="1" destOrd="0" presId="urn:microsoft.com/office/officeart/2018/5/layout/IconCircleLabelList"/>
    <dgm:cxn modelId="{303CEB25-E7B6-4382-8DCD-44259DC13435}" type="presParOf" srcId="{2879E431-AED0-41DA-85CF-295BD533A68B}" destId="{D91846BE-8AA0-4253-ACF4-AB80B225C6E6}" srcOrd="2" destOrd="0" presId="urn:microsoft.com/office/officeart/2018/5/layout/IconCircleLabelList"/>
    <dgm:cxn modelId="{45AB36E1-6B37-4062-B4E3-96E87DDAA465}" type="presParOf" srcId="{2879E431-AED0-41DA-85CF-295BD533A68B}" destId="{B1A46C8E-EBF3-4969-9261-2A23FB19FE4E}" srcOrd="3" destOrd="0" presId="urn:microsoft.com/office/officeart/2018/5/layout/IconCircleLabelList"/>
    <dgm:cxn modelId="{01FDA509-7A98-4D4E-B64C-C2766691096E}" type="presParOf" srcId="{A686B346-7B82-4591-AF12-6FB0BF78FDDB}" destId="{D0D7E47C-403D-4543-A5AD-2B919D625598}" srcOrd="3" destOrd="0" presId="urn:microsoft.com/office/officeart/2018/5/layout/IconCircleLabelList"/>
    <dgm:cxn modelId="{20E2A7AD-D172-401B-AA36-347BAB9A8595}" type="presParOf" srcId="{A686B346-7B82-4591-AF12-6FB0BF78FDDB}" destId="{3ABA0BED-6B08-4CF0-928A-50B94720BE0D}" srcOrd="4" destOrd="0" presId="urn:microsoft.com/office/officeart/2018/5/layout/IconCircleLabelList"/>
    <dgm:cxn modelId="{1D42C3C7-2475-45BE-B478-3561FBB8A2F8}" type="presParOf" srcId="{3ABA0BED-6B08-4CF0-928A-50B94720BE0D}" destId="{6F9A2EE3-EF3A-4992-9D9E-6F4AF77F6CE0}" srcOrd="0" destOrd="0" presId="urn:microsoft.com/office/officeart/2018/5/layout/IconCircleLabelList"/>
    <dgm:cxn modelId="{8A6386CA-14CF-4A25-8E68-D8053AE9B7A0}" type="presParOf" srcId="{3ABA0BED-6B08-4CF0-928A-50B94720BE0D}" destId="{A690ABF4-D19A-44AF-8E64-C9154516EFB7}" srcOrd="1" destOrd="0" presId="urn:microsoft.com/office/officeart/2018/5/layout/IconCircleLabelList"/>
    <dgm:cxn modelId="{D15785C5-7453-42CE-9567-58EB732DDC16}" type="presParOf" srcId="{3ABA0BED-6B08-4CF0-928A-50B94720BE0D}" destId="{0882A591-A548-48C0-A7EF-9C6EE9332DA7}" srcOrd="2" destOrd="0" presId="urn:microsoft.com/office/officeart/2018/5/layout/IconCircleLabelList"/>
    <dgm:cxn modelId="{0EFDED77-3369-459B-969B-D9BC3BB61EFF}" type="presParOf" srcId="{3ABA0BED-6B08-4CF0-928A-50B94720BE0D}" destId="{25E3366F-1BE1-47DA-9EB8-16943ECF5F3A}" srcOrd="3" destOrd="0" presId="urn:microsoft.com/office/officeart/2018/5/layout/IconCircleLabelList"/>
    <dgm:cxn modelId="{9F6A16D3-E886-4B80-87DE-3F65AF76A1E1}" type="presParOf" srcId="{A686B346-7B82-4591-AF12-6FB0BF78FDDB}" destId="{9279F48D-E7D6-49A4-A592-F2232CEF7958}" srcOrd="5" destOrd="0" presId="urn:microsoft.com/office/officeart/2018/5/layout/IconCircleLabelList"/>
    <dgm:cxn modelId="{6D6230C0-B659-485E-87CE-AB4D25DFEFA2}" type="presParOf" srcId="{A686B346-7B82-4591-AF12-6FB0BF78FDDB}" destId="{EB037821-9E3E-46F8-927E-2618B49027FA}" srcOrd="6" destOrd="0" presId="urn:microsoft.com/office/officeart/2018/5/layout/IconCircleLabelList"/>
    <dgm:cxn modelId="{FFFDEAE8-BB4A-4B50-949E-8E24823DC448}" type="presParOf" srcId="{EB037821-9E3E-46F8-927E-2618B49027FA}" destId="{67A7E466-CD01-41AE-A49C-7EED7F7466F5}" srcOrd="0" destOrd="0" presId="urn:microsoft.com/office/officeart/2018/5/layout/IconCircleLabelList"/>
    <dgm:cxn modelId="{30E753F0-5619-4AD6-B60D-897BDF8E8F68}" type="presParOf" srcId="{EB037821-9E3E-46F8-927E-2618B49027FA}" destId="{82C7D0B9-7480-4E61-903C-D602520B07BE}" srcOrd="1" destOrd="0" presId="urn:microsoft.com/office/officeart/2018/5/layout/IconCircleLabelList"/>
    <dgm:cxn modelId="{22526E69-C824-452B-86AB-679435092AF8}" type="presParOf" srcId="{EB037821-9E3E-46F8-927E-2618B49027FA}" destId="{8A27646E-CE68-4F66-BC70-3AB19B58FE5C}" srcOrd="2" destOrd="0" presId="urn:microsoft.com/office/officeart/2018/5/layout/IconCircleLabelList"/>
    <dgm:cxn modelId="{B1A158D1-4879-4EFF-BB84-5876FEC6192C}" type="presParOf" srcId="{EB037821-9E3E-46F8-927E-2618B49027FA}" destId="{F18DA7CA-9E17-453B-875C-A9757EBA720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C7AEE-202A-498E-840A-B663E266521D}">
      <dsp:nvSpPr>
        <dsp:cNvPr id="0" name=""/>
        <dsp:cNvSpPr/>
      </dsp:nvSpPr>
      <dsp:spPr>
        <a:xfrm>
          <a:off x="626907" y="832359"/>
          <a:ext cx="1248979" cy="12489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40157-DEDC-412A-A4E5-0778BC9E19CB}">
      <dsp:nvSpPr>
        <dsp:cNvPr id="0" name=""/>
        <dsp:cNvSpPr/>
      </dsp:nvSpPr>
      <dsp:spPr>
        <a:xfrm>
          <a:off x="893083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1AAD0C-8259-4CA9-87F7-A2EE7C60A548}">
      <dsp:nvSpPr>
        <dsp:cNvPr id="0" name=""/>
        <dsp:cNvSpPr/>
      </dsp:nvSpPr>
      <dsp:spPr>
        <a:xfrm>
          <a:off x="227643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Problem Identification</a:t>
          </a:r>
        </a:p>
      </dsp:txBody>
      <dsp:txXfrm>
        <a:off x="227643" y="2470365"/>
        <a:ext cx="2047508" cy="720000"/>
      </dsp:txXfrm>
    </dsp:sp>
    <dsp:sp modelId="{C27A1F23-40C6-4B9B-AE07-21818778A7BC}">
      <dsp:nvSpPr>
        <dsp:cNvPr id="0" name=""/>
        <dsp:cNvSpPr/>
      </dsp:nvSpPr>
      <dsp:spPr>
        <a:xfrm>
          <a:off x="3032729" y="832359"/>
          <a:ext cx="1248979" cy="124897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CCB82-B1A8-4AF4-86E1-BCCD3DECCF62}">
      <dsp:nvSpPr>
        <dsp:cNvPr id="0" name=""/>
        <dsp:cNvSpPr/>
      </dsp:nvSpPr>
      <dsp:spPr>
        <a:xfrm>
          <a:off x="3298906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46C8E-EBF3-4969-9261-2A23FB19FE4E}">
      <dsp:nvSpPr>
        <dsp:cNvPr id="0" name=""/>
        <dsp:cNvSpPr/>
      </dsp:nvSpPr>
      <dsp:spPr>
        <a:xfrm>
          <a:off x="2633465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Recommendation and Key Findings</a:t>
          </a:r>
        </a:p>
      </dsp:txBody>
      <dsp:txXfrm>
        <a:off x="2633465" y="2470365"/>
        <a:ext cx="2047508" cy="720000"/>
      </dsp:txXfrm>
    </dsp:sp>
    <dsp:sp modelId="{6F9A2EE3-EF3A-4992-9D9E-6F4AF77F6CE0}">
      <dsp:nvSpPr>
        <dsp:cNvPr id="0" name=""/>
        <dsp:cNvSpPr/>
      </dsp:nvSpPr>
      <dsp:spPr>
        <a:xfrm>
          <a:off x="5438552" y="832359"/>
          <a:ext cx="1248979" cy="124897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90ABF4-D19A-44AF-8E64-C9154516EFB7}">
      <dsp:nvSpPr>
        <dsp:cNvPr id="0" name=""/>
        <dsp:cNvSpPr/>
      </dsp:nvSpPr>
      <dsp:spPr>
        <a:xfrm>
          <a:off x="5704728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E3366F-1BE1-47DA-9EB8-16943ECF5F3A}">
      <dsp:nvSpPr>
        <dsp:cNvPr id="0" name=""/>
        <dsp:cNvSpPr/>
      </dsp:nvSpPr>
      <dsp:spPr>
        <a:xfrm>
          <a:off x="5039287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Modeling Results and Analysis</a:t>
          </a:r>
        </a:p>
      </dsp:txBody>
      <dsp:txXfrm>
        <a:off x="5039287" y="2470365"/>
        <a:ext cx="2047508" cy="720000"/>
      </dsp:txXfrm>
    </dsp:sp>
    <dsp:sp modelId="{67A7E466-CD01-41AE-A49C-7EED7F7466F5}">
      <dsp:nvSpPr>
        <dsp:cNvPr id="0" name=""/>
        <dsp:cNvSpPr/>
      </dsp:nvSpPr>
      <dsp:spPr>
        <a:xfrm>
          <a:off x="7844374" y="832359"/>
          <a:ext cx="1248979" cy="124897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C7D0B9-7480-4E61-903C-D602520B07BE}">
      <dsp:nvSpPr>
        <dsp:cNvPr id="0" name=""/>
        <dsp:cNvSpPr/>
      </dsp:nvSpPr>
      <dsp:spPr>
        <a:xfrm>
          <a:off x="8110550" y="1098535"/>
          <a:ext cx="716627" cy="716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DA7CA-9E17-453B-875C-A9757EBA7204}">
      <dsp:nvSpPr>
        <dsp:cNvPr id="0" name=""/>
        <dsp:cNvSpPr/>
      </dsp:nvSpPr>
      <dsp:spPr>
        <a:xfrm>
          <a:off x="7445110" y="2470365"/>
          <a:ext cx="204750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/>
            <a:t>Summary and Conclusion</a:t>
          </a:r>
        </a:p>
      </dsp:txBody>
      <dsp:txXfrm>
        <a:off x="7445110" y="2470365"/>
        <a:ext cx="204750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921-305A-43B2-BEBF-A14C9216613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D263-FCA1-4F2F-ADC8-DAAD73A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0D263-FCA1-4F2F-ADC8-DAAD73AEB3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96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9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8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14142-FAC0-42E1-5273-614C45FA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169F9-186F-9811-A0E3-AAD5D32A4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3E356-E442-A14A-85C2-EE566212F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28AA8-E443-3DB2-3B61-A2E3A142A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4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89034-5273-C5C0-ECF4-AE31A14A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07BDB-135C-280F-9CD0-4652D2634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1B444D-BA51-CC3A-38F7-203FC3936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B03B-A038-9492-7D98-9EEF711DB2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7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111BC-1D71-9BDA-2151-963C08C5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E9CBF8-B02A-9509-1E1B-FD2454E48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8875BE-98F9-2B79-1019-646C1BB86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8142E-BCA2-9D06-A728-996B143BA2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1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8D38747-4367-4BD2-8D51-C97E202738E2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67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86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03047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9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60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39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005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47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22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50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73ED0CC-082F-4160-86E5-0D6041F12778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323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ientists examines DNA models in modern Neurological Research Laboratory. Touch screens. Wearing clean suit and protective mask">
            <a:extLst>
              <a:ext uri="{FF2B5EF4-FFF2-40B4-BE49-F238E27FC236}">
                <a16:creationId xmlns:a16="http://schemas.microsoft.com/office/drawing/2014/main" id="{7581D628-1DC8-6696-E61B-211B31794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63671" y="5152343"/>
            <a:ext cx="4914900" cy="1557067"/>
          </a:xfrm>
          <a:effectLst>
            <a:outerShdw blurRad="50800" dist="50800" dir="5400000" algn="ctr" rotWithShape="0">
              <a:srgbClr val="C00000"/>
            </a:outerShdw>
          </a:effectLst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FFFF00">
                      <a:alpha val="40000"/>
                    </a:srgbClr>
                  </a:outerShdw>
                </a:effectLst>
              </a:rPr>
              <a:t>Springboard Data Science Capstone Two Presentation</a:t>
            </a:r>
            <a:br>
              <a:rPr lang="en-US" sz="3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FFFF00">
                      <a:alpha val="40000"/>
                    </a:srgbClr>
                  </a:outerShdw>
                </a:effectLst>
              </a:rPr>
            </a:br>
            <a:r>
              <a:rPr lang="en-US" sz="1800" dirty="0">
                <a:solidFill>
                  <a:srgbClr val="FFFF00"/>
                </a:solidFill>
                <a:effectLst>
                  <a:outerShdw blurRad="50800" dist="38100" algn="l" rotWithShape="0">
                    <a:srgbClr val="C00000">
                      <a:alpha val="40000"/>
                    </a:srgbClr>
                  </a:outerShdw>
                </a:effectLst>
              </a:rPr>
              <a:t>By: Bini Teklehaimanot</a:t>
            </a:r>
            <a:br>
              <a:rPr lang="en-US" sz="1800" dirty="0">
                <a:solidFill>
                  <a:srgbClr val="FFFF00"/>
                </a:solidFill>
              </a:rPr>
            </a:br>
            <a:br>
              <a:rPr lang="en-US" sz="16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FFFF00">
                      <a:alpha val="40000"/>
                    </a:srgbClr>
                  </a:outerShdw>
                </a:effectLst>
              </a:rPr>
            </a:br>
            <a:endParaRPr lang="en-US" sz="1600" dirty="0">
              <a:solidFill>
                <a:schemeClr val="bg1"/>
              </a:solidFill>
              <a:effectLst>
                <a:outerShdw blurRad="50800" dist="38100" dir="2700000" algn="tl" rotWithShape="0">
                  <a:srgbClr val="FFFF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E3BE-3914-4D99-B462-B9DF82CF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3AED290-3281-37D8-D39B-638D89F3B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71068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381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D16-5F27-B84E-530D-4FD472F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0722"/>
            <a:ext cx="3518748" cy="1142462"/>
          </a:xfrm>
        </p:spPr>
        <p:txBody>
          <a:bodyPr anchor="b">
            <a:normAutofit/>
          </a:bodyPr>
          <a:lstStyle/>
          <a:p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Problem Identification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390B93-AC65-56F2-CC53-B92C00397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2710" y="1822449"/>
            <a:ext cx="3479419" cy="3919716"/>
          </a:xfrm>
        </p:spPr>
        <p:txBody>
          <a:bodyPr anchor="t"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What factors influence healthcare access?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Improve access for all races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</a:rPr>
              <a:t>Decrease discriminations that hinder access</a:t>
            </a:r>
          </a:p>
        </p:txBody>
      </p:sp>
      <p:pic>
        <p:nvPicPr>
          <p:cNvPr id="4" name="Content Placeholder 3" descr="Create an image with no people that represents a data science capstone presentation. Include elements such as data charts, graphs, and analytical tools. Use a professional and clean design with a focus on technology and data analysis. Incorporate colors like blue and white to convey a sense of trust and clarity.">
            <a:extLst>
              <a:ext uri="{FF2B5EF4-FFF2-40B4-BE49-F238E27FC236}">
                <a16:creationId xmlns:a16="http://schemas.microsoft.com/office/drawing/2014/main" id="{DFA49164-DDB3-746E-7154-A63BC7F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174" r="-2" b="13469"/>
          <a:stretch/>
        </p:blipFill>
        <p:spPr>
          <a:xfrm>
            <a:off x="778062" y="786117"/>
            <a:ext cx="6245352" cy="4956048"/>
          </a:xfrm>
          <a:custGeom>
            <a:avLst/>
            <a:gdLst/>
            <a:ahLst/>
            <a:cxnLst/>
            <a:rect l="l" t="t" r="r" b="b"/>
            <a:pathLst>
              <a:path w="6245352" h="4956048">
                <a:moveTo>
                  <a:pt x="534609" y="0"/>
                </a:moveTo>
                <a:lnTo>
                  <a:pt x="6245352" y="0"/>
                </a:lnTo>
                <a:lnTo>
                  <a:pt x="6245352" y="4421439"/>
                </a:lnTo>
                <a:lnTo>
                  <a:pt x="5710743" y="4956048"/>
                </a:lnTo>
                <a:lnTo>
                  <a:pt x="0" y="4956048"/>
                </a:lnTo>
                <a:lnTo>
                  <a:pt x="0" y="53460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5535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0BF1C-58EA-9BCD-5359-65B1D5D0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1A9B9E1-AE3D-4F69-9670-71C92ED1B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2B44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92806-D90C-27C6-BA79-E6798763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 sz="4600" dirty="0">
                <a:solidFill>
                  <a:srgbClr val="FFFFFF"/>
                </a:solidFill>
              </a:rPr>
              <a:t>Recommendations and Key Findings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4ED8A-BEE3-4F34-B45B-731E1E292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36C4DE1-7C2D-0973-0379-9B92A4ABB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4129" y="4594859"/>
            <a:ext cx="3046087" cy="2089757"/>
          </a:xfrm>
        </p:spPr>
      </p:pic>
      <p:pic>
        <p:nvPicPr>
          <p:cNvPr id="4" name="Content Placeholder 3" descr="Create an image with no people that represents a data science capstone presentation. Include elements such as data charts, graphs, and analytical tools. Use a professional and clean design with a focus on technology and data analysis. Incorporate colors like blue and white to convey a sense of trust and clarity.">
            <a:extLst>
              <a:ext uri="{FF2B5EF4-FFF2-40B4-BE49-F238E27FC236}">
                <a16:creationId xmlns:a16="http://schemas.microsoft.com/office/drawing/2014/main" id="{D1E17D70-4C17-AFC6-36F1-77A7880C8BC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86" r="3" b="3"/>
          <a:stretch/>
        </p:blipFill>
        <p:spPr>
          <a:xfrm>
            <a:off x="6096000" y="640080"/>
            <a:ext cx="5455921" cy="55778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CD40259-D688-C94F-7FFE-CB8A17630D00}"/>
              </a:ext>
            </a:extLst>
          </p:cNvPr>
          <p:cNvSpPr txBox="1"/>
          <p:nvPr/>
        </p:nvSpPr>
        <p:spPr>
          <a:xfrm>
            <a:off x="245708" y="2263141"/>
            <a:ext cx="5050742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Improvement in Vigilance improves Access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Decrease in Discrimination Improves Access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Depression Events Need further Investigation </a:t>
            </a:r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2D9A06-0208-CC54-6A76-B285458FE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4038CB10-1F5C-4D54-9DF7-12586DE5B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rgbClr val="3851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BF1EA-2160-A7E4-83F8-284B2B690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Modeling Results and Analysis</a:t>
            </a:r>
          </a:p>
        </p:txBody>
      </p:sp>
      <p:pic>
        <p:nvPicPr>
          <p:cNvPr id="4" name="Content Placeholder 3" descr="Create an image with no people that represents a data science capstone presentation. Include elements such as data charts, graphs, and analytical tools. Use a professional and clean design with a focus on technology and data analysis. Incorporate colors like blue and white to convey a sense of trust and clarity.">
            <a:extLst>
              <a:ext uri="{FF2B5EF4-FFF2-40B4-BE49-F238E27FC236}">
                <a16:creationId xmlns:a16="http://schemas.microsoft.com/office/drawing/2014/main" id="{2DB699D6-03B3-A2A7-05B3-C217721DC5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904" r="1" b="20905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3ED6512-6858-4552-B699-9A97FE9A4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021428E1-775E-65D2-B3D3-5642B0BFF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9319" y="917725"/>
            <a:ext cx="3424739" cy="485236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Linear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 Random Forest Model – best mean MAE, stable Std Dev MAE, and best test set MAE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/>
                </a:solidFill>
              </a:rPr>
              <a:t>Light Grading Boosting Model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000FA2-7586-5333-065A-3A2A4F9E4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1477" y="4246245"/>
            <a:ext cx="4180422" cy="222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18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920B93-F20F-4A0D-7600-49AE7DC3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2BED76-2F4D-5C56-72AD-716DA45F3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9" y="585216"/>
            <a:ext cx="3779085" cy="149961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Summary and 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967F2-FBF1-9E58-55C3-899D0330F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3791711" cy="3931920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  <a:latin typeface="+mj-lt"/>
              <a:ea typeface="+mj-ea"/>
            </a:endParaRPr>
          </a:p>
          <a:p>
            <a:endParaRPr lang="en-US" dirty="0">
              <a:solidFill>
                <a:srgbClr val="FFFFFF"/>
              </a:solidFill>
              <a:latin typeface="+mj-lt"/>
              <a:ea typeface="+mj-ea"/>
            </a:endParaRPr>
          </a:p>
        </p:txBody>
      </p:sp>
      <p:pic>
        <p:nvPicPr>
          <p:cNvPr id="4" name="Picture 3" descr="Create an image with no people that represents a data science capstone presentation. Include elements such as data charts, graphs, and analytical tools. Use a professional and clean design with a focus on technology and data analysis. Incorporate colors like blue and white to convey a sense of trust and clarity.">
            <a:extLst>
              <a:ext uri="{FF2B5EF4-FFF2-40B4-BE49-F238E27FC236}">
                <a16:creationId xmlns:a16="http://schemas.microsoft.com/office/drawing/2014/main" id="{50C395E0-D930-8151-AFCC-0899575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01039"/>
            <a:ext cx="5455921" cy="54559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839C88-EADC-5D20-58B0-E36BF1B9D201}"/>
              </a:ext>
            </a:extLst>
          </p:cNvPr>
          <p:cNvSpPr txBox="1"/>
          <p:nvPr/>
        </p:nvSpPr>
        <p:spPr>
          <a:xfrm>
            <a:off x="228594" y="2498868"/>
            <a:ext cx="502920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The Random Forest Model is chosen for its accuracy and effectiveness in healthcare access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Focus on policy changes to improve access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2"/>
                </a:solidFill>
              </a:rPr>
              <a:t>Additional data is not required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3B4D2A-F60C-6EC4-4346-FE834BA97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95" y="4583700"/>
            <a:ext cx="4114357" cy="219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658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249</TotalTime>
  <Words>128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Tw Cen MT</vt:lpstr>
      <vt:lpstr>Tw Cen MT Condensed</vt:lpstr>
      <vt:lpstr>Wingdings</vt:lpstr>
      <vt:lpstr>Wingdings 3</vt:lpstr>
      <vt:lpstr>Integral</vt:lpstr>
      <vt:lpstr>Springboard Data Science Capstone Two Presentation By: Bini Teklehaimanot  </vt:lpstr>
      <vt:lpstr>Agenda</vt:lpstr>
      <vt:lpstr>Problem Identification</vt:lpstr>
      <vt:lpstr>Recommendations and Key Findings</vt:lpstr>
      <vt:lpstr>Modeling Results and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Bini Teklehaimanot</dc:creator>
  <cp:lastModifiedBy>Bini Teklehaimanot</cp:lastModifiedBy>
  <cp:revision>3</cp:revision>
  <dcterms:created xsi:type="dcterms:W3CDTF">2025-01-20T23:01:51Z</dcterms:created>
  <dcterms:modified xsi:type="dcterms:W3CDTF">2025-04-07T02:08:32Z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