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Fredrik 2-6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was it to work in a large group: challenges, failures, success stories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Kambiz 7-10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GB"/>
              <a:t>how did you use of  the management tools in GitLab? Did you find them helpful? If not, what was missing/difficult?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GB"/>
              <a:t>leassons learned? what would you do different?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550825" y="3570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P2P - The Octopus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753425" y="1897675"/>
            <a:ext cx="3325500" cy="216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lnSpc>
                <a:spcPct val="128399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AHMAD, FARHAN                                          </a:t>
            </a:r>
          </a:p>
          <a:p>
            <a:pPr lvl="0" algn="l">
              <a:lnSpc>
                <a:spcPct val="128399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ALIPOURSIMAKANI, KAMRAN</a:t>
            </a:r>
          </a:p>
          <a:p>
            <a:pPr lvl="0" algn="l">
              <a:lnSpc>
                <a:spcPct val="128399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ANDERSSON EKSTRÖM, MAX</a:t>
            </a:r>
          </a:p>
          <a:p>
            <a:pPr lvl="0" algn="l">
              <a:lnSpc>
                <a:spcPct val="128399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BERNTSSON, FREDRIK</a:t>
            </a:r>
          </a:p>
          <a:p>
            <a:pPr lvl="0" algn="l">
              <a:lnSpc>
                <a:spcPct val="128399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CHADALAPAKA, GAYATRI</a:t>
            </a:r>
          </a:p>
          <a:p>
            <a:pPr lvl="0" algn="l">
              <a:lnSpc>
                <a:spcPct val="128399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4207200" y="1897675"/>
            <a:ext cx="3755100" cy="274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28399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IQBAL, NAYYAR</a:t>
            </a:r>
          </a:p>
          <a:p>
            <a:pPr lvl="0" rtl="0" algn="l">
              <a:lnSpc>
                <a:spcPct val="128399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KUKKAPALLI, NAGA VYSHNAVI</a:t>
            </a:r>
          </a:p>
          <a:p>
            <a:pPr lvl="0" rtl="0" algn="l">
              <a:lnSpc>
                <a:spcPct val="128399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NYHLÉN, JESPER</a:t>
            </a:r>
          </a:p>
          <a:p>
            <a:pPr lvl="0" rtl="0" algn="l">
              <a:lnSpc>
                <a:spcPct val="128399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ROUTHU, VENKATA SAI KALYAN</a:t>
            </a:r>
          </a:p>
          <a:p>
            <a:pPr lvl="0" rtl="0" algn="l">
              <a:lnSpc>
                <a:spcPct val="128399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ZAREI, KAMBIZ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l">
              <a:lnSpc>
                <a:spcPct val="128399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Improvements for next year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-Skip Project Libre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-More regular feedback on documentation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-More teacher meetings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-Focus on documenting some parts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Project description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-P2P application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-Bootstrap server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-Dark content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-GUI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-Secure communication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System architecture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889600" y="1707650"/>
            <a:ext cx="7175700" cy="334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GB" u="sng"/>
              <a:t>Bootstrap server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-Backend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-Database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GB" u="sng"/>
              <a:t>Clients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-GUI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-Backend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-Database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179" y="1840999"/>
            <a:ext cx="4183970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GUI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33737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75" y="1917225"/>
            <a:ext cx="4609549" cy="27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500" y="1917225"/>
            <a:ext cx="3784375" cy="268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Technical challenges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-Java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-Integration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-Maven, build and dependency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-Threading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-Protocol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Working in a large groups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71900" y="1735600"/>
            <a:ext cx="8222100" cy="320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/>
              <a:t>-Meetings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/>
              <a:t>-Getting organized, sub teams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/>
              <a:t>-Working effectively (Split tasks)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/>
              <a:t>-Group room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GB"/>
              <a:t>Software development techniques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-GB"/>
              <a:t>Agile development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-GB"/>
              <a:t>Sprint based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-GB"/>
              <a:t>Weekly meetings(Successes, Problem, Progress)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Using GitLab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-Git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-Issues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-Milestones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-Readme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Experiences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-Java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-Work together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-Define modules/APIs etc earlier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-Git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