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E2977C2-D0E3-4FE4-B998-F85AA61B7915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iia.iis.sinica.edu.tw/index.php?option=com_docman&amp;task=cat_view&amp;gid=34&amp;dir=DESC&amp;order=date&amp;limit=5&amp;limitstart=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Feng</a:t>
            </a:r>
            <a:r>
              <a:rPr lang="en-US" dirty="0" smtClean="0"/>
              <a:t> Fan, Zhang </a:t>
            </a:r>
            <a:r>
              <a:rPr lang="en-US" dirty="0" err="1" smtClean="0"/>
              <a:t>Yue</a:t>
            </a:r>
            <a:r>
              <a:rPr lang="en-US" dirty="0" smtClean="0"/>
              <a:t>, and Curtis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TaFeng</a:t>
            </a:r>
            <a:r>
              <a:rPr lang="en-US" dirty="0" smtClean="0"/>
              <a:t> data set, </a:t>
            </a:r>
            <a:r>
              <a:rPr lang="en-US" dirty="0"/>
              <a:t>Artificial Intelligence for Investigating Anti-cancer solutions, Institute of Information Science, Academia </a:t>
            </a:r>
            <a:r>
              <a:rPr lang="en-US" dirty="0" err="1"/>
              <a:t>Sinica</a:t>
            </a:r>
            <a:r>
              <a:rPr lang="en-US" dirty="0"/>
              <a:t>, Taiwan </a:t>
            </a:r>
            <a:r>
              <a:rPr lang="en-US" dirty="0" smtClean="0"/>
              <a:t>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aiia.iis.sinica.edu.tw/index.php?option=com_docman&amp;task=cat_view&amp;gid=34&amp;dir=DESC&amp;order=date&amp;limit=5&amp;limitstart=5</a:t>
            </a:r>
            <a:r>
              <a:rPr lang="en-US" u="sn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4649512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5</TotalTime>
  <Words>41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Macro</vt:lpstr>
      <vt:lpstr>Advertising Positioning</vt:lpstr>
      <vt:lpstr>Overview</vt:lpstr>
      <vt:lpstr>Summary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Positioning</dc:title>
  <dc:creator>Curtis</dc:creator>
  <cp:lastModifiedBy>Curtis</cp:lastModifiedBy>
  <cp:revision>1</cp:revision>
  <dcterms:created xsi:type="dcterms:W3CDTF">2013-04-23T01:26:50Z</dcterms:created>
  <dcterms:modified xsi:type="dcterms:W3CDTF">2013-04-23T01:32:29Z</dcterms:modified>
</cp:coreProperties>
</file>