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58" r:id="rId8"/>
    <p:sldId id="260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ia.iis.sinica.edu.tw/index.php?option=com_docman&amp;task=cat_view&amp;gid=34&amp;dir=DESC&amp;order=date&amp;limit=5&amp;limitstart=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Positioning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Feng</a:t>
            </a:r>
            <a:r>
              <a:rPr lang="en-US" dirty="0" smtClean="0"/>
              <a:t> Fan, Zhang </a:t>
            </a:r>
            <a:r>
              <a:rPr lang="en-US" dirty="0" err="1" smtClean="0"/>
              <a:t>Yue</a:t>
            </a:r>
            <a:r>
              <a:rPr lang="en-US" dirty="0" smtClean="0"/>
              <a:t>, and Curtis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Customer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/>
          <a:stretch/>
        </p:blipFill>
        <p:spPr bwMode="auto">
          <a:xfrm>
            <a:off x="160146" y="2042160"/>
            <a:ext cx="8907654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39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Product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t="11485" r="-113" b="1098"/>
          <a:stretch/>
        </p:blipFill>
        <p:spPr bwMode="auto">
          <a:xfrm>
            <a:off x="152400" y="2048256"/>
            <a:ext cx="883238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92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 b="5055"/>
          <a:stretch/>
        </p:blipFill>
        <p:spPr bwMode="auto">
          <a:xfrm>
            <a:off x="193584" y="2048256"/>
            <a:ext cx="8798016" cy="38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50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Location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7" b="5055"/>
          <a:stretch/>
        </p:blipFill>
        <p:spPr bwMode="auto">
          <a:xfrm>
            <a:off x="152400" y="2023841"/>
            <a:ext cx="8839200" cy="38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11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TaFeng</a:t>
            </a:r>
            <a:r>
              <a:rPr lang="en-US" dirty="0" smtClean="0"/>
              <a:t> data set, </a:t>
            </a:r>
            <a:r>
              <a:rPr lang="en-US" dirty="0"/>
              <a:t>Artificial Intelligence for Investigating Anti-cancer solutions, Institute of Information Science, Academia </a:t>
            </a:r>
            <a:r>
              <a:rPr lang="en-US" dirty="0" err="1"/>
              <a:t>Sinica</a:t>
            </a:r>
            <a:r>
              <a:rPr lang="en-US" dirty="0"/>
              <a:t>, Taiwan </a:t>
            </a:r>
            <a:r>
              <a:rPr lang="en-US" dirty="0" smtClean="0"/>
              <a:t>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aiia.iis.sinica.edu.tw/index.php?option=com_docman&amp;task=cat_view&amp;gid=34&amp;dir=DESC&amp;order=date&amp;limit=5&amp;limitstart=5</a:t>
            </a:r>
            <a:r>
              <a:rPr lang="en-US" u="sn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4649512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214</TotalTime>
  <Words>53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Macro</vt:lpstr>
      <vt:lpstr>Advertising Positioning</vt:lpstr>
      <vt:lpstr>Overview</vt:lpstr>
      <vt:lpstr>Purchases by Customer</vt:lpstr>
      <vt:lpstr>Purchases by Product</vt:lpstr>
      <vt:lpstr>Purchases by Age</vt:lpstr>
      <vt:lpstr>Purchases by Location</vt:lpstr>
      <vt:lpstr>Summary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Positioning</dc:title>
  <dc:creator>Curtis</dc:creator>
  <cp:lastModifiedBy>Curtis</cp:lastModifiedBy>
  <cp:revision>5</cp:revision>
  <dcterms:created xsi:type="dcterms:W3CDTF">2013-04-23T01:26:50Z</dcterms:created>
  <dcterms:modified xsi:type="dcterms:W3CDTF">2013-04-28T00:04:15Z</dcterms:modified>
</cp:coreProperties>
</file>