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n-US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iia.iis.sinica.edu.tw/index.php?option=com_docman&amp;task=cat_view&amp;gid=34&amp;dir=DESC&amp;order=date&amp;limit=5&amp;limitstart=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Advertising Positioning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Feng</a:t>
            </a:r>
            <a:r>
              <a:rPr lang="en-US" dirty="0" smtClean="0"/>
              <a:t> Fan, Zhang </a:t>
            </a:r>
            <a:r>
              <a:rPr lang="en-US" dirty="0" err="1" smtClean="0"/>
              <a:t>Yue</a:t>
            </a:r>
            <a:r>
              <a:rPr lang="en-US" dirty="0" smtClean="0"/>
              <a:t>, and Curtis Kelsey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2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2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Purchases by Location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7" b="5055"/>
          <a:stretch/>
        </p:blipFill>
        <p:spPr bwMode="auto">
          <a:xfrm>
            <a:off x="152400" y="2023841"/>
            <a:ext cx="8839200" cy="389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11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5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TaFeng</a:t>
            </a:r>
            <a:r>
              <a:rPr lang="en-US" dirty="0" smtClean="0"/>
              <a:t> data set, </a:t>
            </a:r>
            <a:r>
              <a:rPr lang="en-US" dirty="0"/>
              <a:t>Artificial Intelligence for Investigating Anti-cancer solutions, Institute of Information Science, Academia </a:t>
            </a:r>
            <a:r>
              <a:rPr lang="en-US" dirty="0" err="1"/>
              <a:t>Sinica</a:t>
            </a:r>
            <a:r>
              <a:rPr lang="en-US" dirty="0"/>
              <a:t>, Taiwan </a:t>
            </a:r>
            <a:r>
              <a:rPr lang="en-US" dirty="0" smtClean="0"/>
              <a:t>(</a:t>
            </a:r>
            <a:r>
              <a:rPr lang="en-US" u="sng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u="sng" dirty="0" smtClean="0">
                <a:solidFill>
                  <a:schemeClr val="tx1"/>
                </a:solidFill>
                <a:hlinkClick r:id="rId2"/>
              </a:rPr>
              <a:t>aiia.iis.sinica.edu.tw/index.php?option=com_docman&amp;task=cat_view&amp;gid=34&amp;dir=DESC&amp;order=date&amp;limit=5&amp;limitstart=5</a:t>
            </a:r>
            <a:r>
              <a:rPr lang="en-US" u="sng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7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9144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34649512"/>
      </p:ext>
    </p:extLst>
  </p:cSld>
  <p:clrMapOvr>
    <a:masterClrMapping/>
  </p:clrMapOvr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TC101859866[[fn=Macro]]</Template>
  <TotalTime>6</TotalTime>
  <Words>44</Words>
  <Application>Microsoft Office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Macro</vt:lpstr>
      <vt:lpstr>Advertising Positioning</vt:lpstr>
      <vt:lpstr>Overview</vt:lpstr>
      <vt:lpstr>Purchases by Location</vt:lpstr>
      <vt:lpstr>Summary</vt:lpstr>
      <vt:lpstr>References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Advertising Positioning</dc:title>
  <dc:creator>Curtis</dc:creator>
  <cp:lastModifiedBy>Curtis</cp:lastModifiedBy>
  <cp:revision>2</cp:revision>
  <dcterms:created xsi:type="dcterms:W3CDTF">2013-04-23T01:26:50Z</dcterms:created>
  <dcterms:modified xsi:type="dcterms:W3CDTF">2013-04-27T20:36:21Z</dcterms:modified>
</cp:coreProperties>
</file>