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sWbKFhNmypKxYRPAcLd8z2m4N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3" Type="http://customschemas.google.com/relationships/presentationmetadata" Target="metadata"/><Relationship Id="rId12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9f5ab114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9f5ab1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97776" y="258103"/>
            <a:ext cx="235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897782" y="3620445"/>
            <a:ext cx="5355900" cy="36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"/>
          <p:cNvCxnSpPr>
            <a:stCxn id="85" idx="1"/>
          </p:cNvCxnSpPr>
          <p:nvPr/>
        </p:nvCxnSpPr>
        <p:spPr>
          <a:xfrm>
            <a:off x="897782" y="3805245"/>
            <a:ext cx="0" cy="20559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"/>
          <p:cNvCxnSpPr/>
          <p:nvPr/>
        </p:nvCxnSpPr>
        <p:spPr>
          <a:xfrm>
            <a:off x="6253688" y="3805213"/>
            <a:ext cx="0" cy="20562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/>
          <p:nvPr/>
        </p:nvSpPr>
        <p:spPr>
          <a:xfrm>
            <a:off x="1084435" y="3310913"/>
            <a:ext cx="246900" cy="369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724661" y="3310913"/>
            <a:ext cx="246900" cy="369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84435" y="2998968"/>
            <a:ext cx="532800" cy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10800000">
            <a:off x="5438820" y="2984779"/>
            <a:ext cx="532800" cy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617346" y="3128944"/>
            <a:ext cx="3821400" cy="2208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116737" y="2998968"/>
            <a:ext cx="384600" cy="4809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 flipH="1" rot="10800000">
            <a:off x="4495340" y="2401144"/>
            <a:ext cx="384600" cy="727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"/>
          <p:cNvSpPr txBox="1"/>
          <p:nvPr/>
        </p:nvSpPr>
        <p:spPr>
          <a:xfrm>
            <a:off x="4827809" y="2075539"/>
            <a:ext cx="19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Fuso Esférico</a:t>
            </a:r>
            <a:endParaRPr/>
          </a:p>
        </p:txBody>
      </p:sp>
      <p:cxnSp>
        <p:nvCxnSpPr>
          <p:cNvPr id="96" name="Google Shape;96;p1"/>
          <p:cNvCxnSpPr/>
          <p:nvPr/>
        </p:nvCxnSpPr>
        <p:spPr>
          <a:xfrm flipH="1" rot="10800000">
            <a:off x="2308967" y="2579531"/>
            <a:ext cx="192000" cy="45840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"/>
          <p:cNvSpPr txBox="1"/>
          <p:nvPr/>
        </p:nvSpPr>
        <p:spPr>
          <a:xfrm>
            <a:off x="2116737" y="2016226"/>
            <a:ext cx="142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Castanha</a:t>
            </a:r>
            <a:endParaRPr/>
          </a:p>
        </p:txBody>
      </p:sp>
      <p:cxnSp>
        <p:nvCxnSpPr>
          <p:cNvPr id="98" name="Google Shape;98;p1"/>
          <p:cNvCxnSpPr/>
          <p:nvPr/>
        </p:nvCxnSpPr>
        <p:spPr>
          <a:xfrm rot="10800000">
            <a:off x="1045097" y="2652791"/>
            <a:ext cx="192000" cy="53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1"/>
          <p:cNvSpPr txBox="1"/>
          <p:nvPr/>
        </p:nvSpPr>
        <p:spPr>
          <a:xfrm>
            <a:off x="196800" y="2137048"/>
            <a:ext cx="18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Contraponto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8915401" y="4858405"/>
            <a:ext cx="1638293" cy="52322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9334500" y="4257675"/>
            <a:ext cx="809600" cy="60073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 rot="2627119">
            <a:off x="8754464" y="3526072"/>
            <a:ext cx="1368332" cy="52322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 rot="-4411522">
            <a:off x="8131113" y="2594481"/>
            <a:ext cx="590550" cy="1221704"/>
          </a:xfrm>
          <a:prstGeom prst="trapezoid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8669008" y="3045671"/>
            <a:ext cx="631634" cy="631634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334498" y="3852535"/>
            <a:ext cx="809597" cy="66675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rot="6491516">
            <a:off x="7564094" y="2781501"/>
            <a:ext cx="433279" cy="477263"/>
          </a:xfrm>
          <a:prstGeom prst="trapezoid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 rot="1120896">
            <a:off x="7412041" y="2697246"/>
            <a:ext cx="245228" cy="4717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 rot="2079749">
            <a:off x="7233455" y="2706860"/>
            <a:ext cx="376641" cy="9422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 rot="-1548006">
            <a:off x="7022181" y="2669487"/>
            <a:ext cx="304924" cy="7253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 rot="-1827577">
            <a:off x="7172535" y="2988792"/>
            <a:ext cx="376641" cy="9422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 rot="-8217233">
            <a:off x="7002880" y="3003747"/>
            <a:ext cx="304924" cy="7253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 rot="549019">
            <a:off x="7986292" y="2768238"/>
            <a:ext cx="74073" cy="16000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 rot="1247546">
            <a:off x="9090920" y="2952892"/>
            <a:ext cx="74073" cy="16000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 rot="2393035">
            <a:off x="10107059" y="3885591"/>
            <a:ext cx="74073" cy="16000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 rot="665289">
            <a:off x="7993604" y="2815890"/>
            <a:ext cx="1212807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 rot="2640931">
            <a:off x="9011735" y="3396580"/>
            <a:ext cx="1350785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 flipH="1">
            <a:off x="8334252" y="5209027"/>
            <a:ext cx="669511" cy="34519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"/>
          <p:cNvSpPr txBox="1"/>
          <p:nvPr/>
        </p:nvSpPr>
        <p:spPr>
          <a:xfrm>
            <a:off x="7726361" y="5381624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endParaRPr/>
          </a:p>
        </p:txBody>
      </p:sp>
      <p:cxnSp>
        <p:nvCxnSpPr>
          <p:cNvPr id="119" name="Google Shape;119;p1"/>
          <p:cNvCxnSpPr/>
          <p:nvPr/>
        </p:nvCxnSpPr>
        <p:spPr>
          <a:xfrm flipH="1">
            <a:off x="8719054" y="4225681"/>
            <a:ext cx="779755" cy="50054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1"/>
          <p:cNvSpPr txBox="1"/>
          <p:nvPr/>
        </p:nvSpPr>
        <p:spPr>
          <a:xfrm>
            <a:off x="7931161" y="4563433"/>
            <a:ext cx="841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Ombro</a:t>
            </a:r>
            <a:endParaRPr/>
          </a:p>
        </p:txBody>
      </p:sp>
      <p:cxnSp>
        <p:nvCxnSpPr>
          <p:cNvPr id="121" name="Google Shape;121;p1"/>
          <p:cNvCxnSpPr/>
          <p:nvPr/>
        </p:nvCxnSpPr>
        <p:spPr>
          <a:xfrm flipH="1">
            <a:off x="8189805" y="3390878"/>
            <a:ext cx="779755" cy="50054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1"/>
          <p:cNvSpPr txBox="1"/>
          <p:nvPr/>
        </p:nvSpPr>
        <p:spPr>
          <a:xfrm>
            <a:off x="7217599" y="3728221"/>
            <a:ext cx="10175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Cotovelo</a:t>
            </a:r>
            <a:endParaRPr/>
          </a:p>
        </p:txBody>
      </p:sp>
      <p:cxnSp>
        <p:nvCxnSpPr>
          <p:cNvPr id="123" name="Google Shape;123;p1"/>
          <p:cNvCxnSpPr/>
          <p:nvPr/>
        </p:nvCxnSpPr>
        <p:spPr>
          <a:xfrm rot="10800000">
            <a:off x="7562000" y="2319855"/>
            <a:ext cx="236978" cy="67982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"/>
          <p:cNvSpPr txBox="1"/>
          <p:nvPr/>
        </p:nvSpPr>
        <p:spPr>
          <a:xfrm>
            <a:off x="7094705" y="1977994"/>
            <a:ext cx="689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Pulso</a:t>
            </a:r>
            <a:endParaRPr/>
          </a:p>
        </p:txBody>
      </p:sp>
      <p:cxnSp>
        <p:nvCxnSpPr>
          <p:cNvPr id="125" name="Google Shape;125;p1"/>
          <p:cNvCxnSpPr>
            <a:stCxn id="116" idx="0"/>
          </p:cNvCxnSpPr>
          <p:nvPr/>
        </p:nvCxnSpPr>
        <p:spPr>
          <a:xfrm flipH="1" rot="10800000">
            <a:off x="9703011" y="3032800"/>
            <a:ext cx="575400" cy="37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1"/>
          <p:cNvSpPr txBox="1"/>
          <p:nvPr/>
        </p:nvSpPr>
        <p:spPr>
          <a:xfrm>
            <a:off x="10084997" y="2613967"/>
            <a:ext cx="1661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Barras Paralelas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1148170" y="160088"/>
            <a:ext cx="989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CROQUI - B.T.I.B.R</a:t>
            </a:r>
            <a:endParaRPr/>
          </a:p>
        </p:txBody>
      </p:sp>
      <p:sp>
        <p:nvSpPr>
          <p:cNvPr id="128" name="Google Shape;128;p1"/>
          <p:cNvSpPr txBox="1"/>
          <p:nvPr/>
        </p:nvSpPr>
        <p:spPr>
          <a:xfrm>
            <a:off x="2253376" y="713875"/>
            <a:ext cx="76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BANCADA DE TESTES INTEGRADA COM BRAÇO ROBÓTICO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/>
          <p:nvPr/>
        </p:nvSpPr>
        <p:spPr>
          <a:xfrm>
            <a:off x="3015372" y="3415824"/>
            <a:ext cx="364035" cy="163397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1148170" y="160088"/>
            <a:ext cx="98956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CROQUI DECRITIVO DO FUNCIONAMENTO DO PROJETO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3632023" y="657999"/>
            <a:ext cx="49279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FUNCIONAMENTO GERAL DA BANCADA</a:t>
            </a: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1697806" y="4797703"/>
            <a:ext cx="672133" cy="100575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1697806" y="4064255"/>
            <a:ext cx="1323899" cy="11947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3015372" y="4412469"/>
            <a:ext cx="5942996" cy="454227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4510458" y="4142810"/>
            <a:ext cx="794268" cy="993543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9610134" y="4797335"/>
            <a:ext cx="672133" cy="100575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 rot="10800000">
            <a:off x="8958368" y="4016524"/>
            <a:ext cx="1323899" cy="11947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"/>
          <p:cNvCxnSpPr/>
          <p:nvPr/>
        </p:nvCxnSpPr>
        <p:spPr>
          <a:xfrm flipH="1" rot="10800000">
            <a:off x="8278236" y="3791529"/>
            <a:ext cx="507955" cy="64591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2"/>
          <p:cNvSpPr txBox="1"/>
          <p:nvPr/>
        </p:nvSpPr>
        <p:spPr>
          <a:xfrm>
            <a:off x="8559975" y="3303877"/>
            <a:ext cx="15459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Fuso Esférico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433639" y="1146085"/>
            <a:ext cx="1163812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Fuso esférico + castanha são fixados nos contrapontos.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fuso é acoplado à uma transmissão, ligada à um motor, que fará com que ele gire.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castanha será acoplada a um dispositivo que irá transferir o torque (pré-carga) da mesma.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castanha irá se movimentar de acordo com o giro do fuso.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pré-carga será medida por uma balança / dinamômetro ao longo de todo o comprimento.</a:t>
            </a: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3233633" y="3856023"/>
            <a:ext cx="145774" cy="149570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3233633" y="3078411"/>
            <a:ext cx="145774" cy="850187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2057385" y="3105973"/>
            <a:ext cx="966091" cy="707886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2853953" y="5166672"/>
            <a:ext cx="400061" cy="745102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9" name="Google Shape;149;p2"/>
          <p:cNvSpPr txBox="1"/>
          <p:nvPr/>
        </p:nvSpPr>
        <p:spPr>
          <a:xfrm>
            <a:off x="2112591" y="5967475"/>
            <a:ext cx="14619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Transmissão</a:t>
            </a: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4829915" y="5136354"/>
            <a:ext cx="145774" cy="708012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4737702" y="5620224"/>
            <a:ext cx="330197" cy="330197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3816626" y="6129844"/>
            <a:ext cx="4743349" cy="248388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5208104" y="5034722"/>
            <a:ext cx="96622" cy="350019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4500877" y="5384742"/>
            <a:ext cx="803850" cy="745102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"/>
          <p:cNvCxnSpPr/>
          <p:nvPr/>
        </p:nvCxnSpPr>
        <p:spPr>
          <a:xfrm>
            <a:off x="3730901" y="4658304"/>
            <a:ext cx="3667125" cy="0"/>
          </a:xfrm>
          <a:prstGeom prst="straightConnector1">
            <a:avLst/>
          </a:prstGeom>
          <a:noFill/>
          <a:ln cap="flat" cmpd="sng" w="76200">
            <a:solidFill>
              <a:srgbClr val="FFC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6" name="Google Shape;156;p2"/>
          <p:cNvCxnSpPr/>
          <p:nvPr/>
        </p:nvCxnSpPr>
        <p:spPr>
          <a:xfrm>
            <a:off x="3911876" y="6258504"/>
            <a:ext cx="3667125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7" name="Google Shape;157;p2"/>
          <p:cNvCxnSpPr/>
          <p:nvPr/>
        </p:nvCxnSpPr>
        <p:spPr>
          <a:xfrm flipH="1" rot="10800000">
            <a:off x="4926020" y="3672890"/>
            <a:ext cx="253977" cy="507711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2"/>
          <p:cNvSpPr txBox="1"/>
          <p:nvPr/>
        </p:nvSpPr>
        <p:spPr>
          <a:xfrm>
            <a:off x="4642364" y="3266299"/>
            <a:ext cx="11420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Castanha</a:t>
            </a:r>
            <a:endParaRPr/>
          </a:p>
        </p:txBody>
      </p:sp>
      <p:cxnSp>
        <p:nvCxnSpPr>
          <p:cNvPr id="159" name="Google Shape;159;p2"/>
          <p:cNvCxnSpPr/>
          <p:nvPr/>
        </p:nvCxnSpPr>
        <p:spPr>
          <a:xfrm flipH="1" rot="10800000">
            <a:off x="5287575" y="5620224"/>
            <a:ext cx="496833" cy="271849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2"/>
          <p:cNvSpPr txBox="1"/>
          <p:nvPr/>
        </p:nvSpPr>
        <p:spPr>
          <a:xfrm>
            <a:off x="5579845" y="5232460"/>
            <a:ext cx="995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Balança</a:t>
            </a:r>
            <a:endParaRPr/>
          </a:p>
        </p:txBody>
      </p:sp>
      <p:cxnSp>
        <p:nvCxnSpPr>
          <p:cNvPr id="161" name="Google Shape;161;p2"/>
          <p:cNvCxnSpPr/>
          <p:nvPr/>
        </p:nvCxnSpPr>
        <p:spPr>
          <a:xfrm flipH="1">
            <a:off x="1619336" y="3492867"/>
            <a:ext cx="477422" cy="180023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2"/>
          <p:cNvSpPr txBox="1"/>
          <p:nvPr/>
        </p:nvSpPr>
        <p:spPr>
          <a:xfrm>
            <a:off x="911730" y="3627021"/>
            <a:ext cx="8474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Motor</a:t>
            </a:r>
            <a:endParaRPr/>
          </a:p>
        </p:txBody>
      </p:sp>
      <p:cxnSp>
        <p:nvCxnSpPr>
          <p:cNvPr id="163" name="Google Shape;163;p2"/>
          <p:cNvCxnSpPr/>
          <p:nvPr/>
        </p:nvCxnSpPr>
        <p:spPr>
          <a:xfrm rot="10800000">
            <a:off x="1140333" y="4658304"/>
            <a:ext cx="618808" cy="19639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2"/>
          <p:cNvSpPr txBox="1"/>
          <p:nvPr/>
        </p:nvSpPr>
        <p:spPr>
          <a:xfrm>
            <a:off x="131268" y="4261514"/>
            <a:ext cx="15026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Contraponto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"/>
          <p:cNvCxnSpPr/>
          <p:nvPr/>
        </p:nvCxnSpPr>
        <p:spPr>
          <a:xfrm flipH="1" rot="10800000">
            <a:off x="10275934" y="4437440"/>
            <a:ext cx="458327" cy="42925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2"/>
          <p:cNvSpPr txBox="1"/>
          <p:nvPr/>
        </p:nvSpPr>
        <p:spPr>
          <a:xfrm>
            <a:off x="10374870" y="4053019"/>
            <a:ext cx="15026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Contraponto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1139808" y="136171"/>
            <a:ext cx="98956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CROQUI DECRITIVO DO FUNCIONAMENTO DO PROJETO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4400663" y="638860"/>
            <a:ext cx="33906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PARTICIPAÇÃO DA LETICYA</a:t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9197145" y="5105924"/>
            <a:ext cx="1638293" cy="52322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9616244" y="4505194"/>
            <a:ext cx="809600" cy="60073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 rot="2627119">
            <a:off x="9036208" y="3773591"/>
            <a:ext cx="1368332" cy="52322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/>
          <p:nvPr/>
        </p:nvSpPr>
        <p:spPr>
          <a:xfrm rot="-4411522">
            <a:off x="8412857" y="2842000"/>
            <a:ext cx="590550" cy="1221704"/>
          </a:xfrm>
          <a:prstGeom prst="trapezoid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8950752" y="3293190"/>
            <a:ext cx="631634" cy="631634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9616242" y="4100054"/>
            <a:ext cx="809597" cy="66675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 rot="6491516">
            <a:off x="7845838" y="3029020"/>
            <a:ext cx="433279" cy="477263"/>
          </a:xfrm>
          <a:prstGeom prst="trapezoid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 rot="1120896">
            <a:off x="7693785" y="2944765"/>
            <a:ext cx="245228" cy="4717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 rot="2079749">
            <a:off x="7515199" y="2954379"/>
            <a:ext cx="376641" cy="9422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 rot="-1548006">
            <a:off x="7303925" y="2917006"/>
            <a:ext cx="304924" cy="7253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 rot="-1827577">
            <a:off x="7454279" y="3236311"/>
            <a:ext cx="376641" cy="9422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/>
          <p:nvPr/>
        </p:nvSpPr>
        <p:spPr>
          <a:xfrm rot="-8217233">
            <a:off x="7284624" y="3251266"/>
            <a:ext cx="304924" cy="7253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 rot="549019">
            <a:off x="8268036" y="3015757"/>
            <a:ext cx="74073" cy="16000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 rot="1247546">
            <a:off x="9372664" y="3200411"/>
            <a:ext cx="74073" cy="16000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 rot="2393035">
            <a:off x="10388803" y="4133110"/>
            <a:ext cx="74073" cy="16000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 rot="665289">
            <a:off x="8275348" y="3063409"/>
            <a:ext cx="1212807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 rot="2640931">
            <a:off x="9293479" y="3644099"/>
            <a:ext cx="1350785" cy="4571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276938" y="1053333"/>
            <a:ext cx="1089112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 programa supervisório analiza os dados obtidos na bancada e gera os resultados.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houver necessidade de manutenção (pré-carga incorreta) a Leticya é acionada.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base nos resultados da medição ela seleciona o conjunto de esferas adequado.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Por fim ela entrega as esferas ao manutentor para que seja realizada a manutenção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ine Chart, Laptop, Computer, graph, Stats, statistics, graphic,  technology, electronic, electronics, laptop computer, computing icon" id="191" name="Google Shape;1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633" y="3326017"/>
            <a:ext cx="2400344" cy="240034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4616150" y="2695870"/>
            <a:ext cx="2186609" cy="2754219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3"/>
          <p:cNvCxnSpPr>
            <a:stCxn id="192" idx="0"/>
            <a:endCxn id="192" idx="2"/>
          </p:cNvCxnSpPr>
          <p:nvPr/>
        </p:nvCxnSpPr>
        <p:spPr>
          <a:xfrm>
            <a:off x="5709455" y="2695870"/>
            <a:ext cx="0" cy="2754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3"/>
          <p:cNvCxnSpPr>
            <a:stCxn id="192" idx="3"/>
            <a:endCxn id="192" idx="1"/>
          </p:cNvCxnSpPr>
          <p:nvPr/>
        </p:nvCxnSpPr>
        <p:spPr>
          <a:xfrm rot="10800000">
            <a:off x="4616059" y="4072979"/>
            <a:ext cx="21867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3"/>
          <p:cNvSpPr/>
          <p:nvPr/>
        </p:nvSpPr>
        <p:spPr>
          <a:xfrm>
            <a:off x="5901815" y="2847881"/>
            <a:ext cx="720175" cy="9562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6012055" y="2916985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65727" y="2889226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079889" y="3164355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6341811" y="3150727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5940861" y="3401933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191907" y="3415351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399967" y="3361671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6093742" y="3601640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4810035" y="2874172"/>
            <a:ext cx="720175" cy="9562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905958" y="2924352"/>
            <a:ext cx="196330" cy="19633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159630" y="2896593"/>
            <a:ext cx="196330" cy="19633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4973792" y="3171722"/>
            <a:ext cx="196330" cy="19633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5235714" y="3158094"/>
            <a:ext cx="196330" cy="19633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4834764" y="3409300"/>
            <a:ext cx="196330" cy="19633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5085810" y="3422718"/>
            <a:ext cx="196330" cy="19633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5293870" y="3369038"/>
            <a:ext cx="196330" cy="19633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4987645" y="3609007"/>
            <a:ext cx="196330" cy="19633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365404" y="3577538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6192324" y="3057659"/>
            <a:ext cx="114654" cy="114654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18443" y="4277404"/>
            <a:ext cx="720175" cy="9562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5981362" y="4346051"/>
            <a:ext cx="231987" cy="23198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6247614" y="4309827"/>
            <a:ext cx="231987" cy="23198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5971644" y="4648033"/>
            <a:ext cx="231987" cy="23198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6380194" y="4520304"/>
            <a:ext cx="231987" cy="23198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015627" y="4934680"/>
            <a:ext cx="231987" cy="23198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6233916" y="4741105"/>
            <a:ext cx="231987" cy="23198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6349909" y="4963697"/>
            <a:ext cx="231987" cy="23198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4815360" y="4337537"/>
            <a:ext cx="720175" cy="9562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4938683" y="4417787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5192355" y="4390028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5006517" y="4665157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5268439" y="4651529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867489" y="4902735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5118535" y="4916153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5326595" y="4862473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5020370" y="5102442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5292032" y="5078340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5118952" y="4558461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306703" y="4517423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5161762" y="4715038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10111" y="4754031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4953338" y="4552916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004945" y="4867961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5170220" y="5068634"/>
            <a:ext cx="85327" cy="85327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3057557" y="3976713"/>
            <a:ext cx="1217706" cy="1052802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"/>
          <p:cNvSpPr txBox="1"/>
          <p:nvPr/>
        </p:nvSpPr>
        <p:spPr>
          <a:xfrm>
            <a:off x="45793" y="5824254"/>
            <a:ext cx="120194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Obs: Inicialmete a participação do braço robótico no projeto é mínima para garantir que todo o escopo proposto será atingido,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porém conforme o andamento do trabalho pretende-se avaliar se é possível utilizar a Leticya em outras etapas do processo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como, por exemplo, no setup da bancada.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9f5ab1147_0_0"/>
          <p:cNvSpPr txBox="1"/>
          <p:nvPr/>
        </p:nvSpPr>
        <p:spPr>
          <a:xfrm>
            <a:off x="3128650" y="59125"/>
            <a:ext cx="60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Leticya (Braço Robótico)</a:t>
            </a:r>
            <a:endParaRPr/>
          </a:p>
        </p:txBody>
      </p:sp>
      <p:sp>
        <p:nvSpPr>
          <p:cNvPr id="247" name="Google Shape;247;gd9f5ab1147_0_0"/>
          <p:cNvSpPr/>
          <p:nvPr/>
        </p:nvSpPr>
        <p:spPr>
          <a:xfrm>
            <a:off x="5694471" y="4827674"/>
            <a:ext cx="2193600" cy="700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d9f5ab1147_0_0"/>
          <p:cNvSpPr/>
          <p:nvPr/>
        </p:nvSpPr>
        <p:spPr>
          <a:xfrm>
            <a:off x="6255677" y="4023252"/>
            <a:ext cx="1084200" cy="804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d9f5ab1147_0_0"/>
          <p:cNvSpPr/>
          <p:nvPr/>
        </p:nvSpPr>
        <p:spPr>
          <a:xfrm rot="2626766">
            <a:off x="5479022" y="3043547"/>
            <a:ext cx="1832388" cy="70061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d9f5ab1147_0_0"/>
          <p:cNvSpPr/>
          <p:nvPr/>
        </p:nvSpPr>
        <p:spPr>
          <a:xfrm rot="-4412285">
            <a:off x="4644110" y="1796068"/>
            <a:ext cx="790817" cy="1635827"/>
          </a:xfrm>
          <a:prstGeom prst="trapezoid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d9f5ab1147_0_0"/>
          <p:cNvSpPr/>
          <p:nvPr/>
        </p:nvSpPr>
        <p:spPr>
          <a:xfrm>
            <a:off x="5364532" y="2400291"/>
            <a:ext cx="845700" cy="8457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d9f5ab1147_0_0"/>
          <p:cNvSpPr/>
          <p:nvPr/>
        </p:nvSpPr>
        <p:spPr>
          <a:xfrm>
            <a:off x="6255674" y="3480741"/>
            <a:ext cx="1084200" cy="8925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d9f5ab1147_0_0"/>
          <p:cNvSpPr/>
          <p:nvPr/>
        </p:nvSpPr>
        <p:spPr>
          <a:xfrm rot="6492042">
            <a:off x="3885095" y="2046635"/>
            <a:ext cx="580125" cy="638849"/>
          </a:xfrm>
          <a:prstGeom prst="trapezoid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d9f5ab1147_0_0"/>
          <p:cNvSpPr/>
          <p:nvPr/>
        </p:nvSpPr>
        <p:spPr>
          <a:xfrm rot="1120015">
            <a:off x="3681448" y="1933657"/>
            <a:ext cx="328057" cy="631733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d9f5ab1147_0_0"/>
          <p:cNvSpPr/>
          <p:nvPr/>
        </p:nvSpPr>
        <p:spPr>
          <a:xfrm rot="2078090">
            <a:off x="3442140" y="1946482"/>
            <a:ext cx="504624" cy="12608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d9f5ab1147_0_0"/>
          <p:cNvSpPr/>
          <p:nvPr/>
        </p:nvSpPr>
        <p:spPr>
          <a:xfrm rot="-1547572">
            <a:off x="3159336" y="1896611"/>
            <a:ext cx="408164" cy="972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d9f5ab1147_0_0"/>
          <p:cNvSpPr/>
          <p:nvPr/>
        </p:nvSpPr>
        <p:spPr>
          <a:xfrm rot="-1827311">
            <a:off x="3360625" y="2324186"/>
            <a:ext cx="504277" cy="1262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d9f5ab1147_0_0"/>
          <p:cNvSpPr/>
          <p:nvPr/>
        </p:nvSpPr>
        <p:spPr>
          <a:xfrm rot="-8216156">
            <a:off x="3133636" y="2344052"/>
            <a:ext cx="408163" cy="9721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d9f5ab1147_0_0"/>
          <p:cNvSpPr/>
          <p:nvPr/>
        </p:nvSpPr>
        <p:spPr>
          <a:xfrm rot="543771">
            <a:off x="4450272" y="2028693"/>
            <a:ext cx="99036" cy="21454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d9f5ab1147_0_0"/>
          <p:cNvSpPr/>
          <p:nvPr/>
        </p:nvSpPr>
        <p:spPr>
          <a:xfrm rot="1244323">
            <a:off x="5929603" y="2276029"/>
            <a:ext cx="99123" cy="21429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d9f5ab1147_0_0"/>
          <p:cNvSpPr/>
          <p:nvPr/>
        </p:nvSpPr>
        <p:spPr>
          <a:xfrm rot="2397669">
            <a:off x="7290167" y="3524999"/>
            <a:ext cx="99024" cy="21425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d9f5ab1147_0_0"/>
          <p:cNvSpPr/>
          <p:nvPr/>
        </p:nvSpPr>
        <p:spPr>
          <a:xfrm rot="665269">
            <a:off x="4460153" y="2092587"/>
            <a:ext cx="1623913" cy="61130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d9f5ab1147_0_0"/>
          <p:cNvSpPr/>
          <p:nvPr/>
        </p:nvSpPr>
        <p:spPr>
          <a:xfrm rot="2641534">
            <a:off x="5823346" y="2870248"/>
            <a:ext cx="1808687" cy="61315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gd9f5ab1147_0_0"/>
          <p:cNvCxnSpPr/>
          <p:nvPr/>
        </p:nvCxnSpPr>
        <p:spPr>
          <a:xfrm flipH="1">
            <a:off x="4916095" y="5297182"/>
            <a:ext cx="896700" cy="462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gd9f5ab1147_0_0"/>
          <p:cNvSpPr txBox="1"/>
          <p:nvPr/>
        </p:nvSpPr>
        <p:spPr>
          <a:xfrm>
            <a:off x="4311801" y="5690225"/>
            <a:ext cx="6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266" name="Google Shape;266;gd9f5ab1147_0_0"/>
          <p:cNvCxnSpPr/>
          <p:nvPr/>
        </p:nvCxnSpPr>
        <p:spPr>
          <a:xfrm flipH="1">
            <a:off x="5431400" y="3980410"/>
            <a:ext cx="1044300" cy="6699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gd9f5ab1147_0_0"/>
          <p:cNvSpPr txBox="1"/>
          <p:nvPr/>
        </p:nvSpPr>
        <p:spPr>
          <a:xfrm>
            <a:off x="4619000" y="4604263"/>
            <a:ext cx="95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Ombro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268" name="Google Shape;268;gd9f5ab1147_0_0"/>
          <p:cNvCxnSpPr/>
          <p:nvPr/>
        </p:nvCxnSpPr>
        <p:spPr>
          <a:xfrm flipH="1">
            <a:off x="4722695" y="2862548"/>
            <a:ext cx="1044300" cy="6699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9" name="Google Shape;269;gd9f5ab1147_0_0"/>
          <p:cNvSpPr txBox="1"/>
          <p:nvPr/>
        </p:nvSpPr>
        <p:spPr>
          <a:xfrm>
            <a:off x="3862077" y="3447475"/>
            <a:ext cx="104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Cotovelo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270" name="Google Shape;270;gd9f5ab1147_0_0"/>
          <p:cNvCxnSpPr/>
          <p:nvPr/>
        </p:nvCxnSpPr>
        <p:spPr>
          <a:xfrm rot="10800000">
            <a:off x="3882395" y="1428204"/>
            <a:ext cx="317100" cy="9105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Google Shape;271;gd9f5ab1147_0_0"/>
          <p:cNvSpPr txBox="1"/>
          <p:nvPr/>
        </p:nvSpPr>
        <p:spPr>
          <a:xfrm>
            <a:off x="3383625" y="1101875"/>
            <a:ext cx="7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Pulso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72" name="Google Shape;272;gd9f5ab1147_0_0"/>
          <p:cNvSpPr txBox="1"/>
          <p:nvPr/>
        </p:nvSpPr>
        <p:spPr>
          <a:xfrm>
            <a:off x="5272135" y="829898"/>
            <a:ext cx="32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GRAUS DE LIBERDADE</a:t>
            </a:r>
            <a:endParaRPr/>
          </a:p>
        </p:txBody>
      </p:sp>
      <p:sp>
        <p:nvSpPr>
          <p:cNvPr id="273" name="Google Shape;273;gd9f5ab1147_0_0"/>
          <p:cNvSpPr txBox="1"/>
          <p:nvPr/>
        </p:nvSpPr>
        <p:spPr>
          <a:xfrm>
            <a:off x="4040829" y="6309363"/>
            <a:ext cx="57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*Pulso movimentado pelas barras paralelas </a:t>
            </a:r>
            <a:endParaRPr/>
          </a:p>
        </p:txBody>
      </p:sp>
      <p:cxnSp>
        <p:nvCxnSpPr>
          <p:cNvPr id="274" name="Google Shape;274;gd9f5ab1147_0_0"/>
          <p:cNvCxnSpPr>
            <a:stCxn id="263" idx="0"/>
          </p:cNvCxnSpPr>
          <p:nvPr/>
        </p:nvCxnSpPr>
        <p:spPr>
          <a:xfrm flipH="1" rot="10800000">
            <a:off x="6748990" y="2383255"/>
            <a:ext cx="770400" cy="4956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gd9f5ab1147_0_0"/>
          <p:cNvSpPr txBox="1"/>
          <p:nvPr/>
        </p:nvSpPr>
        <p:spPr>
          <a:xfrm>
            <a:off x="6943150" y="1951325"/>
            <a:ext cx="17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Barras Paralelas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276" name="Google Shape;276;gd9f5ab1147_0_0"/>
          <p:cNvCxnSpPr/>
          <p:nvPr/>
        </p:nvCxnSpPr>
        <p:spPr>
          <a:xfrm flipH="1">
            <a:off x="5259295" y="3422811"/>
            <a:ext cx="1044300" cy="66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7" name="Google Shape;277;gd9f5ab1147_0_0"/>
          <p:cNvSpPr txBox="1"/>
          <p:nvPr/>
        </p:nvSpPr>
        <p:spPr>
          <a:xfrm>
            <a:off x="4522500" y="4058163"/>
            <a:ext cx="8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Braço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278" name="Google Shape;278;gd9f5ab1147_0_0"/>
          <p:cNvCxnSpPr/>
          <p:nvPr/>
        </p:nvCxnSpPr>
        <p:spPr>
          <a:xfrm flipH="1" rot="10800000">
            <a:off x="5062700" y="1776550"/>
            <a:ext cx="857400" cy="7620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gd9f5ab1147_0_0"/>
          <p:cNvSpPr txBox="1"/>
          <p:nvPr/>
        </p:nvSpPr>
        <p:spPr>
          <a:xfrm>
            <a:off x="5544550" y="1383450"/>
            <a:ext cx="12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Anteb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raço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280" name="Google Shape;280;gd9f5ab1147_0_0"/>
          <p:cNvCxnSpPr/>
          <p:nvPr/>
        </p:nvCxnSpPr>
        <p:spPr>
          <a:xfrm flipH="1">
            <a:off x="3253025" y="2419325"/>
            <a:ext cx="526800" cy="717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1" name="Google Shape;281;gd9f5ab1147_0_0"/>
          <p:cNvSpPr txBox="1"/>
          <p:nvPr/>
        </p:nvSpPr>
        <p:spPr>
          <a:xfrm>
            <a:off x="2395375" y="3136625"/>
            <a:ext cx="14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Mão / Garra</a:t>
            </a:r>
            <a:endParaRPr b="1">
              <a:solidFill>
                <a:srgbClr val="C00000"/>
              </a:solidFill>
            </a:endParaRPr>
          </a:p>
        </p:txBody>
      </p:sp>
      <p:cxnSp>
        <p:nvCxnSpPr>
          <p:cNvPr id="282" name="Google Shape;282;gd9f5ab1147_0_0"/>
          <p:cNvCxnSpPr>
            <a:stCxn id="248" idx="2"/>
          </p:cNvCxnSpPr>
          <p:nvPr/>
        </p:nvCxnSpPr>
        <p:spPr>
          <a:xfrm>
            <a:off x="6797777" y="4827552"/>
            <a:ext cx="1596000" cy="4872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gd9f5ab1147_0_0"/>
          <p:cNvSpPr txBox="1"/>
          <p:nvPr/>
        </p:nvSpPr>
        <p:spPr>
          <a:xfrm>
            <a:off x="8504325" y="5158863"/>
            <a:ext cx="95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Rotação da base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2021-03-24T23:17:04Z</dcterms:created>
  <dc:creator>Lucas Melaré</dc:creator>
</cp:coreProperties>
</file>