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7F882-D4BC-449C-B012-851457148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DA28D2-EF91-41BF-9E9C-A366D9703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B2824-D66E-459E-B5F0-A02D6FFF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4155A-5738-4091-95FE-AE8DE8A7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B9F35-91BE-418C-8360-B55A3D6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2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9298F-27A3-4C11-9CC5-34D56E4C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09F224-ED46-4BAF-93F6-E5C4A12F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07F2C2-6FA6-495E-92FC-5B83683E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9B5974-8E7A-4E26-936A-34175AD7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F9C48-2BFC-45C6-BE1C-3158A171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48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C3A822-AF33-4694-9D04-CB801DDAC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37746D-E29F-4849-920C-FFC5B8C1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08268C-E8F4-4F82-9EBA-116C2DAF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7672B-CED1-48EA-9859-5C68E6B0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A2152-DA68-4902-BAB2-F1B249D9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76432-E589-49F0-8F18-E3520AC4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E3720-6523-451B-83A0-80EA5F23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A598B-DD20-4A26-8C9A-B1E4B0CD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7EBC8E-0D8C-40FC-867C-328C48A4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3D24A5-3EC7-4E14-912F-065F5411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7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58978-A861-4142-BC9A-7E2DBE53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0E20C-5481-4E7E-9832-BA6CA296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7744F-028C-415B-8722-18C24C26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C2DF3-31AB-46EC-83D4-43F88F81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9DCEFB-1C98-4EF9-A5D3-17DE20E0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8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584ED-DBC7-46BD-9605-F248C347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6D6D53-47AC-4C76-9277-286EC8C9A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579AD5-7626-452C-B11D-F5D07B98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E06A59-974E-493E-8D97-95D8DF6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66835D-6FAE-42EF-857F-30EB3182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BEDA43-A85F-4B0C-9459-65B1407D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59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F290F-0494-4F31-B426-C7F9238D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F8470-1452-4161-A4B0-AFDE7381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0D8305-141A-40F3-BB9D-6F2C77DCE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EB740-FD1C-4B06-B88A-365240EBE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20B694-2937-450E-A368-0C89B9EA2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D0741B-2ACE-4911-A941-55387F85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B128B2-44AE-4B2C-A55F-24FC95C5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BFEF31-01FB-4471-943D-839F017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5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FE41D-9B01-4197-A763-0CDFFBE4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1EAB2D-26DB-4F33-93D8-FDDF86A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DF4802-5AC1-465B-B7CF-377047C7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E5676-65C0-43BB-A814-BDB3E8F1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42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528925-0A39-49FF-B4F0-73DC734A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B0D177-7DE7-4586-9038-10108D7B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B84E7C-0940-4499-A6AA-98725AD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3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B507D-A097-46B3-A314-558ECF42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408CC-12F2-42B9-8733-4A7CA13D8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3D8734-5540-4110-8179-7239DCFB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5E4A55-C40B-4CEC-A757-177E1810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6622E1-FBA2-4E06-8D95-8D443C2B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06B61B-F276-4B81-9A57-41B00BC8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8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FC004-5E58-4D25-B401-6D077AD2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8BC425-B3E6-46E8-8E51-FEE2BDD00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F2F01A-94E6-406A-BF57-3D0DD02BB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FD625-10B4-4D85-9A95-269ADCA2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1B2E43-C1AE-4CDE-ACAC-20EA910D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D929B-371C-4B81-9D62-813D4187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3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EAE75E-1AC3-47D3-861B-7649C3B4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AF2CBD-1652-4F3E-8D8E-16794F936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071FD-5FEF-4921-91C5-C1BFA7380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238D-C25D-4D4F-BFCE-AB8FCBA2E10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64B97C-0CED-4AA8-9450-6463AA0F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502BE-D778-4CBE-84F7-4E0DF3A0F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03A0-59A5-47F3-8A04-E33661D9E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lo deixar de seguir">
            <a:extLst>
              <a:ext uri="{FF2B5EF4-FFF2-40B4-BE49-F238E27FC236}">
                <a16:creationId xmlns:a16="http://schemas.microsoft.com/office/drawing/2014/main" id="{F3DCA1CD-9310-4938-B4F8-C21615959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694" y="1898779"/>
            <a:ext cx="914400" cy="914400"/>
          </a:xfrm>
          <a:prstGeom prst="rect">
            <a:avLst/>
          </a:prstGeom>
        </p:spPr>
      </p:pic>
      <p:pic>
        <p:nvPicPr>
          <p:cNvPr id="13" name="Gráfico 12" descr="Selo seguir">
            <a:extLst>
              <a:ext uri="{FF2B5EF4-FFF2-40B4-BE49-F238E27FC236}">
                <a16:creationId xmlns:a16="http://schemas.microsoft.com/office/drawing/2014/main" id="{5F8BFC45-2C77-46A7-88AF-80A1B682C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8253" y="1898779"/>
            <a:ext cx="914400" cy="914400"/>
          </a:xfrm>
          <a:prstGeom prst="rect">
            <a:avLst/>
          </a:prstGeom>
        </p:spPr>
      </p:pic>
      <p:pic>
        <p:nvPicPr>
          <p:cNvPr id="15" name="Gráfico 14" descr="Selo deixar de seguir">
            <a:extLst>
              <a:ext uri="{FF2B5EF4-FFF2-40B4-BE49-F238E27FC236}">
                <a16:creationId xmlns:a16="http://schemas.microsoft.com/office/drawing/2014/main" id="{0C8E774E-2C34-47EC-AD15-E25A88E78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6694" y="3107095"/>
            <a:ext cx="914400" cy="914400"/>
          </a:xfrm>
          <a:prstGeom prst="rect">
            <a:avLst/>
          </a:prstGeom>
        </p:spPr>
      </p:pic>
      <p:pic>
        <p:nvPicPr>
          <p:cNvPr id="17" name="Gráfico 16" descr="Selo seguir">
            <a:extLst>
              <a:ext uri="{FF2B5EF4-FFF2-40B4-BE49-F238E27FC236}">
                <a16:creationId xmlns:a16="http://schemas.microsoft.com/office/drawing/2014/main" id="{C8DBB122-6B36-43B8-BFC9-2023CBC833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8253" y="3107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Potência">
            <a:extLst>
              <a:ext uri="{FF2B5EF4-FFF2-40B4-BE49-F238E27FC236}">
                <a16:creationId xmlns:a16="http://schemas.microsoft.com/office/drawing/2014/main" id="{C973DC73-B0A0-4823-B772-9B0F3EAB1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301" y="2262672"/>
            <a:ext cx="1387151" cy="1387151"/>
          </a:xfrm>
          <a:prstGeom prst="rect">
            <a:avLst/>
          </a:prstGeom>
        </p:spPr>
      </p:pic>
      <p:pic>
        <p:nvPicPr>
          <p:cNvPr id="4" name="Gráfico 3" descr="Potência">
            <a:extLst>
              <a:ext uri="{FF2B5EF4-FFF2-40B4-BE49-F238E27FC236}">
                <a16:creationId xmlns:a16="http://schemas.microsoft.com/office/drawing/2014/main" id="{481DD3C2-7D5E-4631-97E6-DDD9D9ADA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2995" y="2187171"/>
            <a:ext cx="1387151" cy="13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D1888F4-7B00-4424-8102-5016680704A8}"/>
              </a:ext>
            </a:extLst>
          </p:cNvPr>
          <p:cNvSpPr/>
          <p:nvPr/>
        </p:nvSpPr>
        <p:spPr>
          <a:xfrm>
            <a:off x="1135313" y="708869"/>
            <a:ext cx="2432807" cy="1585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GRAVAR</a:t>
            </a:r>
          </a:p>
          <a:p>
            <a:pPr algn="ctr"/>
            <a:r>
              <a:rPr lang="pt-BR" sz="3200" b="1" dirty="0">
                <a:solidFill>
                  <a:schemeClr val="tx1"/>
                </a:solidFill>
              </a:rPr>
              <a:t>ATUAL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89DB993-FE7E-4512-9522-D750444B5D68}"/>
              </a:ext>
            </a:extLst>
          </p:cNvPr>
          <p:cNvSpPr/>
          <p:nvPr/>
        </p:nvSpPr>
        <p:spPr>
          <a:xfrm>
            <a:off x="4214072" y="723549"/>
            <a:ext cx="2432807" cy="1585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APAGAR</a:t>
            </a:r>
          </a:p>
          <a:p>
            <a:pPr algn="ctr"/>
            <a:r>
              <a:rPr lang="pt-BR" sz="3200" b="1" dirty="0">
                <a:solidFill>
                  <a:schemeClr val="tx1"/>
                </a:solidFill>
              </a:rPr>
              <a:t>ANTERIOR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69A6161-A6CF-4E6B-9230-3497AA344C87}"/>
              </a:ext>
            </a:extLst>
          </p:cNvPr>
          <p:cNvSpPr/>
          <p:nvPr/>
        </p:nvSpPr>
        <p:spPr>
          <a:xfrm>
            <a:off x="7494168" y="708869"/>
            <a:ext cx="2432807" cy="15855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104F195-C1AE-4563-A3B8-FE0BEC6C15B9}"/>
              </a:ext>
            </a:extLst>
          </p:cNvPr>
          <p:cNvSpPr/>
          <p:nvPr/>
        </p:nvSpPr>
        <p:spPr>
          <a:xfrm>
            <a:off x="1135313" y="3429000"/>
            <a:ext cx="2432807" cy="1585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GRAVAR</a:t>
            </a:r>
          </a:p>
          <a:p>
            <a:pPr algn="ctr"/>
            <a:r>
              <a:rPr lang="pt-BR" sz="3200" b="1" dirty="0">
                <a:solidFill>
                  <a:schemeClr val="tx1"/>
                </a:solidFill>
              </a:rPr>
              <a:t>ATUAL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7913EB9-3CA1-4F7D-BE37-9C3273CF8058}"/>
              </a:ext>
            </a:extLst>
          </p:cNvPr>
          <p:cNvSpPr/>
          <p:nvPr/>
        </p:nvSpPr>
        <p:spPr>
          <a:xfrm>
            <a:off x="4214072" y="3443680"/>
            <a:ext cx="2432807" cy="15855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APAGAR</a:t>
            </a:r>
          </a:p>
          <a:p>
            <a:pPr algn="ctr"/>
            <a:r>
              <a:rPr lang="pt-BR" sz="3200" b="1" dirty="0">
                <a:solidFill>
                  <a:schemeClr val="tx1"/>
                </a:solidFill>
              </a:rPr>
              <a:t>ANTERIOR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248AB37-1539-4D2F-A1AD-03711736305D}"/>
              </a:ext>
            </a:extLst>
          </p:cNvPr>
          <p:cNvSpPr/>
          <p:nvPr/>
        </p:nvSpPr>
        <p:spPr>
          <a:xfrm>
            <a:off x="7494168" y="3429000"/>
            <a:ext cx="2432807" cy="158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6523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02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752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Giaretta Falcaro</dc:creator>
  <cp:lastModifiedBy>Rafael Giaretta Falcaro</cp:lastModifiedBy>
  <cp:revision>7</cp:revision>
  <dcterms:created xsi:type="dcterms:W3CDTF">2020-09-18T00:19:58Z</dcterms:created>
  <dcterms:modified xsi:type="dcterms:W3CDTF">2020-09-20T15:53:03Z</dcterms:modified>
</cp:coreProperties>
</file>