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51736-3AA1-447C-AA9E-04C4C7EC1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28B211-7FF1-40DD-9AEC-0B202C9A8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2FCE0-6055-4700-81E8-63367859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EDC0-F7AD-4538-B409-D34EFB3DBDF2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8E48A-4AA4-45E0-BE1F-517E164C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3D4CA-D9CF-4DD0-AE5B-95AD9A14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8C2B-2FEB-478E-AC3C-9601A1640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27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0AFC-240F-4731-BA65-2A851C84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D15E4-9E3B-4D75-A250-777352192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FE944-AE79-457D-9153-7320890E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EDC0-F7AD-4538-B409-D34EFB3DBDF2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80457-B63D-48E8-9B38-21485BA4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306E7-B9D9-44CA-8B90-9E971DA8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8C2B-2FEB-478E-AC3C-9601A1640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2C7D36-3D09-467C-BAE5-1247E3970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8406D0-598A-4656-9732-9AE0345BC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36CF6-E2C7-4D1B-AED6-A864234D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EDC0-F7AD-4538-B409-D34EFB3DBDF2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486FA-8ABB-4CC0-963B-C23CDA5D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4D513-7A6E-4DDA-83D9-7FCECFE3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8C2B-2FEB-478E-AC3C-9601A1640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7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A9718-F9B6-49AC-9398-096107C6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F3C4B-4073-49D4-A9AD-7EE8FD5E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E9D63-1236-4222-9AA8-D6B61AF9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EDC0-F7AD-4538-B409-D34EFB3DBDF2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CCC7C-E768-4CD1-BC64-B3D13A45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F79B9-F226-4BA2-A7C8-F7CB004C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8C2B-2FEB-478E-AC3C-9601A1640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7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8EBCA-EB5E-433D-A261-5E46C348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E40417-D826-48EB-8678-44B1C8363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64421-AACC-4EA4-9615-A874E8A2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EDC0-F7AD-4538-B409-D34EFB3DBDF2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C8869-B424-4789-9026-9007146B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C2AD9-812E-4D3D-B36E-9CE26358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8C2B-2FEB-478E-AC3C-9601A1640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96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762AA-2B04-4392-BBCC-AE392842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3C70D-6D7B-4A01-B6C2-43B9A852F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0EAE1-73A1-4CB9-820D-4AFC699E8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32A14-5D54-435A-9C52-FFF4A936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EDC0-F7AD-4538-B409-D34EFB3DBDF2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46F15-DF29-4A50-832F-DD7A8918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52CC93-D204-4EC1-9C7E-4EDC5917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8C2B-2FEB-478E-AC3C-9601A1640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8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99F5F-377F-4E7D-A409-43A22254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83786-C26C-48E2-9841-E63F70934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077F6E-967B-4344-B15E-78544A0FD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3AA7DD-E687-434D-AC1A-5B00B971A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8E0413-DBF8-46A9-A41A-EA5C67152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77355D-B42C-4C9B-A91A-2CD1B7F1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EDC0-F7AD-4538-B409-D34EFB3DBDF2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E0C812-A450-4174-B79A-EFA3A4DB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2268AB-7A11-4A13-8745-FAD0495C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8C2B-2FEB-478E-AC3C-9601A1640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5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E2A61-B908-476A-A678-0D38BDF3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467262-156C-47EB-9471-E3CFFC6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EDC0-F7AD-4538-B409-D34EFB3DBDF2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30EEA-BEBF-4F85-8A3C-B0845A7A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C2A77A-2A92-4AEA-8022-C2E2FE89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8C2B-2FEB-478E-AC3C-9601A1640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8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182D10-A6DB-412F-8D01-638A0AF7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EDC0-F7AD-4538-B409-D34EFB3DBDF2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53A2D5-AB67-4A0D-A126-D0602E0E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A8D0C-7D65-4069-AD9F-7EA1E662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8C2B-2FEB-478E-AC3C-9601A1640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6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FB828-0C93-42AF-BC63-F62CA67F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F7423-71B6-46BB-9CBC-2AC3C551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9270EF-4A64-4CAE-B135-D07FA90A9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051AD9-9E7B-43CE-B739-9EB5F0B2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EDC0-F7AD-4538-B409-D34EFB3DBDF2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5530E-E3F2-417F-8D1D-21CCA789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197B42-363B-4B4B-B102-7D051E86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8C2B-2FEB-478E-AC3C-9601A1640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E6F63-E3CB-4FBC-ADE8-21685F79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EC96F6-A6DE-48D7-B61A-07A03DAA1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B2481B-94B8-4624-9F2B-D7EB975A1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EF7942-F3CB-47C3-8002-3641907D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EDC0-F7AD-4538-B409-D34EFB3DBDF2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63465-4852-4F92-BDA6-3A4690F2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D4D4CD-9127-4214-A6EA-86F976F7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8C2B-2FEB-478E-AC3C-9601A1640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2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F6643C-2CF7-41BB-81AF-6A9A55F6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94134-479F-426D-9612-9D5B4FED3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D81E6-4ADF-454F-BC2E-A1D3500B7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6EDC0-F7AD-4538-B409-D34EFB3DBDF2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703A1-3EC4-41F7-B3EC-E2F15282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E4EC4-62BB-4D08-B5B8-9176F6E47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88C2B-2FEB-478E-AC3C-9601A1640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9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739A39A-1B0F-42F0-B1B0-E76E59C44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5729">
            <a:off x="4511460" y="2468697"/>
            <a:ext cx="333481" cy="333481"/>
          </a:xfrm>
          <a:prstGeom prst="rect">
            <a:avLst/>
          </a:prstGeom>
        </p:spPr>
      </p:pic>
      <p:pic>
        <p:nvPicPr>
          <p:cNvPr id="5" name="图形 4" descr="无线">
            <a:extLst>
              <a:ext uri="{FF2B5EF4-FFF2-40B4-BE49-F238E27FC236}">
                <a16:creationId xmlns:a16="http://schemas.microsoft.com/office/drawing/2014/main" id="{838612A7-DD41-4F71-8FB5-3C7B78E6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844783">
            <a:off x="6117896" y="1499573"/>
            <a:ext cx="259240" cy="259240"/>
          </a:xfrm>
          <a:prstGeom prst="rect">
            <a:avLst/>
          </a:prstGeom>
        </p:spPr>
      </p:pic>
      <p:pic>
        <p:nvPicPr>
          <p:cNvPr id="7" name="图片 6" descr="图片包含 设备&#10;&#10;描述已自动生成">
            <a:extLst>
              <a:ext uri="{FF2B5EF4-FFF2-40B4-BE49-F238E27FC236}">
                <a16:creationId xmlns:a16="http://schemas.microsoft.com/office/drawing/2014/main" id="{F67859F1-8D76-43A1-891B-F11EDA10E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69" y="1098098"/>
            <a:ext cx="531095" cy="531095"/>
          </a:xfrm>
          <a:prstGeom prst="rect">
            <a:avLst/>
          </a:prstGeom>
        </p:spPr>
      </p:pic>
      <p:pic>
        <p:nvPicPr>
          <p:cNvPr id="9" name="图片 8" descr="图片包含 设备&#10;&#10;描述已自动生成">
            <a:extLst>
              <a:ext uri="{FF2B5EF4-FFF2-40B4-BE49-F238E27FC236}">
                <a16:creationId xmlns:a16="http://schemas.microsoft.com/office/drawing/2014/main" id="{CA95A103-508F-4A95-A067-29AD9A832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21485" y="972633"/>
            <a:ext cx="754233" cy="754233"/>
          </a:xfrm>
          <a:prstGeom prst="rect">
            <a:avLst/>
          </a:prstGeom>
        </p:spPr>
      </p:pic>
      <p:pic>
        <p:nvPicPr>
          <p:cNvPr id="10" name="图形 9" descr="无线">
            <a:extLst>
              <a:ext uri="{FF2B5EF4-FFF2-40B4-BE49-F238E27FC236}">
                <a16:creationId xmlns:a16="http://schemas.microsoft.com/office/drawing/2014/main" id="{4582488C-705B-4087-92E4-78607C13C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075489">
            <a:off x="3442670" y="1543250"/>
            <a:ext cx="458760" cy="45876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61CC3DB-55DD-4E1C-8142-20EF11C66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043" y="2380860"/>
            <a:ext cx="670502" cy="1015627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36B32D9-D57A-4788-ABB3-BC58C3D5B868}"/>
              </a:ext>
            </a:extLst>
          </p:cNvPr>
          <p:cNvCxnSpPr>
            <a:cxnSpLocks/>
          </p:cNvCxnSpPr>
          <p:nvPr/>
        </p:nvCxnSpPr>
        <p:spPr>
          <a:xfrm flipV="1">
            <a:off x="2510118" y="3359492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50EBB-9F51-437F-9091-18B02B2BE145}"/>
              </a:ext>
            </a:extLst>
          </p:cNvPr>
          <p:cNvCxnSpPr>
            <a:cxnSpLocks/>
          </p:cNvCxnSpPr>
          <p:nvPr/>
        </p:nvCxnSpPr>
        <p:spPr>
          <a:xfrm flipV="1">
            <a:off x="2312486" y="3323050"/>
            <a:ext cx="5902227" cy="45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1316471-AF19-4609-ADA4-6EECFDA451F7}"/>
              </a:ext>
            </a:extLst>
          </p:cNvPr>
          <p:cNvCxnSpPr>
            <a:cxnSpLocks/>
          </p:cNvCxnSpPr>
          <p:nvPr/>
        </p:nvCxnSpPr>
        <p:spPr>
          <a:xfrm flipV="1">
            <a:off x="2662518" y="3369871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B52BF16-3511-4E06-B2A6-C2265A9098B3}"/>
              </a:ext>
            </a:extLst>
          </p:cNvPr>
          <p:cNvCxnSpPr>
            <a:cxnSpLocks/>
          </p:cNvCxnSpPr>
          <p:nvPr/>
        </p:nvCxnSpPr>
        <p:spPr>
          <a:xfrm flipV="1">
            <a:off x="2833255" y="3364062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C1BE446-C04D-4A56-951F-A58890CE1ED9}"/>
              </a:ext>
            </a:extLst>
          </p:cNvPr>
          <p:cNvCxnSpPr>
            <a:cxnSpLocks/>
          </p:cNvCxnSpPr>
          <p:nvPr/>
        </p:nvCxnSpPr>
        <p:spPr>
          <a:xfrm flipV="1">
            <a:off x="2985655" y="3374441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92FAE2F-A290-4041-9009-FC6B43D7512E}"/>
              </a:ext>
            </a:extLst>
          </p:cNvPr>
          <p:cNvCxnSpPr>
            <a:cxnSpLocks/>
          </p:cNvCxnSpPr>
          <p:nvPr/>
        </p:nvCxnSpPr>
        <p:spPr>
          <a:xfrm flipV="1">
            <a:off x="3147578" y="3369175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22ABCE0-8DFB-4264-BF42-ADFD44926793}"/>
              </a:ext>
            </a:extLst>
          </p:cNvPr>
          <p:cNvCxnSpPr>
            <a:cxnSpLocks/>
          </p:cNvCxnSpPr>
          <p:nvPr/>
        </p:nvCxnSpPr>
        <p:spPr>
          <a:xfrm flipV="1">
            <a:off x="3299978" y="3370589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06CE8EE-576D-45E9-94F0-FF863F865CAB}"/>
              </a:ext>
            </a:extLst>
          </p:cNvPr>
          <p:cNvCxnSpPr>
            <a:cxnSpLocks/>
          </p:cNvCxnSpPr>
          <p:nvPr/>
        </p:nvCxnSpPr>
        <p:spPr>
          <a:xfrm flipV="1">
            <a:off x="3470715" y="3373745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D1EF512-6462-4FB1-B5C9-CD91C4CAF6CE}"/>
              </a:ext>
            </a:extLst>
          </p:cNvPr>
          <p:cNvCxnSpPr>
            <a:cxnSpLocks/>
          </p:cNvCxnSpPr>
          <p:nvPr/>
        </p:nvCxnSpPr>
        <p:spPr>
          <a:xfrm flipV="1">
            <a:off x="3623115" y="3375159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9B8081B-45B7-457B-85F6-154BE9CCBBA9}"/>
              </a:ext>
            </a:extLst>
          </p:cNvPr>
          <p:cNvCxnSpPr>
            <a:cxnSpLocks/>
          </p:cNvCxnSpPr>
          <p:nvPr/>
        </p:nvCxnSpPr>
        <p:spPr>
          <a:xfrm flipV="1">
            <a:off x="3789031" y="3348395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72D71E4-A5D2-4CF0-8E6D-2A4AF80F491C}"/>
              </a:ext>
            </a:extLst>
          </p:cNvPr>
          <p:cNvCxnSpPr>
            <a:cxnSpLocks/>
          </p:cNvCxnSpPr>
          <p:nvPr/>
        </p:nvCxnSpPr>
        <p:spPr>
          <a:xfrm flipV="1">
            <a:off x="3941431" y="3358774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7D7C1A3-5326-44B2-B3FE-FF862C4ED52C}"/>
              </a:ext>
            </a:extLst>
          </p:cNvPr>
          <p:cNvCxnSpPr>
            <a:cxnSpLocks/>
          </p:cNvCxnSpPr>
          <p:nvPr/>
        </p:nvCxnSpPr>
        <p:spPr>
          <a:xfrm flipV="1">
            <a:off x="4112168" y="3352965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CE7EC3D-3C76-4040-8C03-EF46102A6A17}"/>
              </a:ext>
            </a:extLst>
          </p:cNvPr>
          <p:cNvCxnSpPr>
            <a:cxnSpLocks/>
          </p:cNvCxnSpPr>
          <p:nvPr/>
        </p:nvCxnSpPr>
        <p:spPr>
          <a:xfrm flipV="1">
            <a:off x="4264568" y="3363344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A96BD99-077B-4409-B107-3FC5608FE3A7}"/>
              </a:ext>
            </a:extLst>
          </p:cNvPr>
          <p:cNvCxnSpPr>
            <a:cxnSpLocks/>
          </p:cNvCxnSpPr>
          <p:nvPr/>
        </p:nvCxnSpPr>
        <p:spPr>
          <a:xfrm flipV="1">
            <a:off x="4426491" y="3358078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5300B90-836B-4EE3-980A-5AB57C33FE6F}"/>
              </a:ext>
            </a:extLst>
          </p:cNvPr>
          <p:cNvCxnSpPr>
            <a:cxnSpLocks/>
          </p:cNvCxnSpPr>
          <p:nvPr/>
        </p:nvCxnSpPr>
        <p:spPr>
          <a:xfrm flipV="1">
            <a:off x="4578891" y="3359492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31AF478-4ACE-4A3E-A423-5BB16D872794}"/>
              </a:ext>
            </a:extLst>
          </p:cNvPr>
          <p:cNvCxnSpPr>
            <a:cxnSpLocks/>
          </p:cNvCxnSpPr>
          <p:nvPr/>
        </p:nvCxnSpPr>
        <p:spPr>
          <a:xfrm flipV="1">
            <a:off x="4749628" y="3362648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257AF88-6200-4651-9AC5-54CA5730374D}"/>
              </a:ext>
            </a:extLst>
          </p:cNvPr>
          <p:cNvCxnSpPr>
            <a:cxnSpLocks/>
          </p:cNvCxnSpPr>
          <p:nvPr/>
        </p:nvCxnSpPr>
        <p:spPr>
          <a:xfrm flipV="1">
            <a:off x="4902028" y="3364062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BD410D2-E66A-494C-BB4C-261F1C37D6D9}"/>
              </a:ext>
            </a:extLst>
          </p:cNvPr>
          <p:cNvCxnSpPr>
            <a:cxnSpLocks/>
          </p:cNvCxnSpPr>
          <p:nvPr/>
        </p:nvCxnSpPr>
        <p:spPr>
          <a:xfrm flipV="1">
            <a:off x="5069876" y="3361012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E2269BC-6995-4F55-BCAB-49298E15823B}"/>
              </a:ext>
            </a:extLst>
          </p:cNvPr>
          <p:cNvCxnSpPr>
            <a:cxnSpLocks/>
          </p:cNvCxnSpPr>
          <p:nvPr/>
        </p:nvCxnSpPr>
        <p:spPr>
          <a:xfrm flipV="1">
            <a:off x="5222276" y="3371391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FDDC3BB-9830-41F0-9B05-3C5418337E2C}"/>
              </a:ext>
            </a:extLst>
          </p:cNvPr>
          <p:cNvCxnSpPr>
            <a:cxnSpLocks/>
          </p:cNvCxnSpPr>
          <p:nvPr/>
        </p:nvCxnSpPr>
        <p:spPr>
          <a:xfrm flipV="1">
            <a:off x="5393013" y="3365582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04837D2-1550-4818-A958-3EF7DC26F33B}"/>
              </a:ext>
            </a:extLst>
          </p:cNvPr>
          <p:cNvCxnSpPr>
            <a:cxnSpLocks/>
          </p:cNvCxnSpPr>
          <p:nvPr/>
        </p:nvCxnSpPr>
        <p:spPr>
          <a:xfrm flipV="1">
            <a:off x="5545413" y="3358031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07DCA5D-FEC1-4F2C-A256-8B89D1069DCF}"/>
              </a:ext>
            </a:extLst>
          </p:cNvPr>
          <p:cNvCxnSpPr>
            <a:cxnSpLocks/>
          </p:cNvCxnSpPr>
          <p:nvPr/>
        </p:nvCxnSpPr>
        <p:spPr>
          <a:xfrm flipV="1">
            <a:off x="5707336" y="3352765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9340176-EF03-4459-A5B7-3924F63B6B8D}"/>
              </a:ext>
            </a:extLst>
          </p:cNvPr>
          <p:cNvCxnSpPr>
            <a:cxnSpLocks/>
          </p:cNvCxnSpPr>
          <p:nvPr/>
        </p:nvCxnSpPr>
        <p:spPr>
          <a:xfrm flipV="1">
            <a:off x="5859736" y="3354179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2A5B7F3-03EB-4615-852F-46BC4E464C3B}"/>
              </a:ext>
            </a:extLst>
          </p:cNvPr>
          <p:cNvCxnSpPr>
            <a:cxnSpLocks/>
          </p:cNvCxnSpPr>
          <p:nvPr/>
        </p:nvCxnSpPr>
        <p:spPr>
          <a:xfrm flipV="1">
            <a:off x="6030473" y="3348370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0E75531-F690-4D59-ABD9-6D4A364BDD41}"/>
              </a:ext>
            </a:extLst>
          </p:cNvPr>
          <p:cNvCxnSpPr>
            <a:cxnSpLocks/>
          </p:cNvCxnSpPr>
          <p:nvPr/>
        </p:nvCxnSpPr>
        <p:spPr>
          <a:xfrm flipV="1">
            <a:off x="6182873" y="3349784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02C0C48-1027-4175-A6DB-CADBB97583AF}"/>
              </a:ext>
            </a:extLst>
          </p:cNvPr>
          <p:cNvCxnSpPr>
            <a:cxnSpLocks/>
          </p:cNvCxnSpPr>
          <p:nvPr/>
        </p:nvCxnSpPr>
        <p:spPr>
          <a:xfrm flipV="1">
            <a:off x="6348789" y="3349915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BA32CED-FC34-44F7-B102-0479D2207C65}"/>
              </a:ext>
            </a:extLst>
          </p:cNvPr>
          <p:cNvCxnSpPr>
            <a:cxnSpLocks/>
          </p:cNvCxnSpPr>
          <p:nvPr/>
        </p:nvCxnSpPr>
        <p:spPr>
          <a:xfrm flipV="1">
            <a:off x="6501189" y="3351329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971A6DA-EF1F-430D-83DE-0C27D1073647}"/>
              </a:ext>
            </a:extLst>
          </p:cNvPr>
          <p:cNvCxnSpPr>
            <a:cxnSpLocks/>
          </p:cNvCxnSpPr>
          <p:nvPr/>
        </p:nvCxnSpPr>
        <p:spPr>
          <a:xfrm flipV="1">
            <a:off x="6671926" y="3354485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AF55810-EA06-4DA9-B50B-2AA1DC5115E3}"/>
              </a:ext>
            </a:extLst>
          </p:cNvPr>
          <p:cNvCxnSpPr>
            <a:cxnSpLocks/>
          </p:cNvCxnSpPr>
          <p:nvPr/>
        </p:nvCxnSpPr>
        <p:spPr>
          <a:xfrm flipV="1">
            <a:off x="6824326" y="3355899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46F0688-56B6-442B-AAF2-EBE2B593B844}"/>
              </a:ext>
            </a:extLst>
          </p:cNvPr>
          <p:cNvCxnSpPr>
            <a:cxnSpLocks/>
          </p:cNvCxnSpPr>
          <p:nvPr/>
        </p:nvCxnSpPr>
        <p:spPr>
          <a:xfrm flipV="1">
            <a:off x="6986249" y="3350633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E90C46-A623-4D5F-888A-D0913014084D}"/>
              </a:ext>
            </a:extLst>
          </p:cNvPr>
          <p:cNvCxnSpPr>
            <a:cxnSpLocks/>
          </p:cNvCxnSpPr>
          <p:nvPr/>
        </p:nvCxnSpPr>
        <p:spPr>
          <a:xfrm flipV="1">
            <a:off x="7138649" y="3343082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3DB66A9-ED6A-49AD-BF22-9535AEB3B2F7}"/>
              </a:ext>
            </a:extLst>
          </p:cNvPr>
          <p:cNvCxnSpPr>
            <a:cxnSpLocks/>
          </p:cNvCxnSpPr>
          <p:nvPr/>
        </p:nvCxnSpPr>
        <p:spPr>
          <a:xfrm flipV="1">
            <a:off x="7309386" y="3346238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EDFDAC6-AD5A-4CFD-94CE-F487E4E1B497}"/>
              </a:ext>
            </a:extLst>
          </p:cNvPr>
          <p:cNvCxnSpPr>
            <a:cxnSpLocks/>
          </p:cNvCxnSpPr>
          <p:nvPr/>
        </p:nvCxnSpPr>
        <p:spPr>
          <a:xfrm flipV="1">
            <a:off x="7461786" y="3347652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FED4C80-F81B-4B35-A93C-EB3EADC4357F}"/>
              </a:ext>
            </a:extLst>
          </p:cNvPr>
          <p:cNvCxnSpPr>
            <a:cxnSpLocks/>
          </p:cNvCxnSpPr>
          <p:nvPr/>
        </p:nvCxnSpPr>
        <p:spPr>
          <a:xfrm flipV="1">
            <a:off x="7604407" y="3345084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B12AE92-0A4A-4AF4-AB94-6585BE73A327}"/>
              </a:ext>
            </a:extLst>
          </p:cNvPr>
          <p:cNvCxnSpPr>
            <a:cxnSpLocks/>
          </p:cNvCxnSpPr>
          <p:nvPr/>
        </p:nvCxnSpPr>
        <p:spPr>
          <a:xfrm flipV="1">
            <a:off x="7756807" y="3346498"/>
            <a:ext cx="188258" cy="166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B643FAF-CD92-40BE-B167-3F5112B4FECA}"/>
              </a:ext>
            </a:extLst>
          </p:cNvPr>
          <p:cNvCxnSpPr>
            <a:cxnSpLocks/>
          </p:cNvCxnSpPr>
          <p:nvPr/>
        </p:nvCxnSpPr>
        <p:spPr>
          <a:xfrm flipH="1" flipV="1">
            <a:off x="3783827" y="1900223"/>
            <a:ext cx="716884" cy="63118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3E66247-2124-449E-B9B9-70B6539A63F2}"/>
              </a:ext>
            </a:extLst>
          </p:cNvPr>
          <p:cNvCxnSpPr>
            <a:cxnSpLocks/>
          </p:cNvCxnSpPr>
          <p:nvPr/>
        </p:nvCxnSpPr>
        <p:spPr>
          <a:xfrm flipV="1">
            <a:off x="4802043" y="1726866"/>
            <a:ext cx="1293957" cy="7735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9" name="图片 78">
            <a:extLst>
              <a:ext uri="{FF2B5EF4-FFF2-40B4-BE49-F238E27FC236}">
                <a16:creationId xmlns:a16="http://schemas.microsoft.com/office/drawing/2014/main" id="{9027CEB3-1003-40B0-9439-9250202778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36" y="1293860"/>
            <a:ext cx="314950" cy="340146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EF972653-27CD-4DB3-AAA9-659F5295D6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09" y="1293860"/>
            <a:ext cx="259210" cy="279947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68F7811B-E98E-4E8A-9258-6BF888C66319}"/>
              </a:ext>
            </a:extLst>
          </p:cNvPr>
          <p:cNvSpPr txBox="1"/>
          <p:nvPr/>
        </p:nvSpPr>
        <p:spPr>
          <a:xfrm>
            <a:off x="3773373" y="1339177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E4093FC-57BB-4343-9BA6-13703F537833}"/>
              </a:ext>
            </a:extLst>
          </p:cNvPr>
          <p:cNvSpPr txBox="1"/>
          <p:nvPr/>
        </p:nvSpPr>
        <p:spPr>
          <a:xfrm>
            <a:off x="2448735" y="1529602"/>
            <a:ext cx="114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 Detection</a:t>
            </a:r>
          </a:p>
          <a:p>
            <a:pPr algn="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E0489C-B69C-4F09-94D4-7F80923402A8}"/>
              </a:ext>
            </a:extLst>
          </p:cNvPr>
          <p:cNvSpPr txBox="1"/>
          <p:nvPr/>
        </p:nvSpPr>
        <p:spPr>
          <a:xfrm>
            <a:off x="4349458" y="27326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4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Yinji</dc:creator>
  <cp:lastModifiedBy>Zhu, Yinji</cp:lastModifiedBy>
  <cp:revision>7</cp:revision>
  <dcterms:created xsi:type="dcterms:W3CDTF">2019-07-30T14:38:36Z</dcterms:created>
  <dcterms:modified xsi:type="dcterms:W3CDTF">2019-07-30T15:39:15Z</dcterms:modified>
</cp:coreProperties>
</file>