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171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548E-F4BF-4576-9882-F8D8CE00F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3CF24-F407-45F1-932B-231A369D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C6B71-1FDD-49F5-BDB6-0C786B7E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7EA51-9C7A-4194-B2A6-E8CE26E7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0DD03-09BF-4800-9373-6004536A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9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1413B-7859-4203-B937-6284BF1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9DAD6-2EBD-45E1-9AD9-C9DF4CCF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7C619-EC58-40C2-BB14-190A7246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BE530-B83C-454B-93AF-DFFC280B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4699-BA0B-45ED-AC2D-891928EF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31A3EA-EE25-4C65-9975-6A39D4277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26E67-282F-48E0-89FA-0C011065A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AD68-C3B0-493B-8F79-EE47166B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68BF-1E30-4F13-9BEE-C531F457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A99B1-C316-4172-A6C9-5CA58F57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4B168-735B-49B0-82AE-5B6216A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F38D8-8200-47FA-93A8-0A501874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A9633-D077-4FA7-A089-A2BD4312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04561-DA58-423D-BD3E-B14E793C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ACBEE-171D-4C10-A6E8-7F6A73D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00E0-2CB1-40CB-8E6A-6E37C96F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0194E-4F3A-4CF5-9491-497B2350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29B19-054D-48FC-B7C5-10138AA9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5EBCF-E978-4352-9DF8-45B1E1E3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9B40C-D298-44DA-83FE-59FF497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A5F3-884B-4C33-9E12-960471F7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3F8D8-AB54-4DCA-A04D-7A3881145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F8D90-EED8-4AA0-B670-844709BE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80D81-C85A-40C0-890E-8950097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E843D-C8CE-47A9-80B5-683D33B5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EB91F-7254-4248-946E-BCB8C93E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4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1C9F3-6797-45A7-AD23-A10EA7CC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2220F-0B3B-468B-B1F5-1E00F436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5D2CE-B3A0-47D3-95EE-A526F56F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37AF17-6B67-4CA8-9BDD-62E01FFC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37594-002D-4946-BCAE-414D9380E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2E3F50-9CAF-40C1-BA3E-E523F2D8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831544-FFA3-4D53-829F-9FEC0FE1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07275-C41C-486A-86BE-FEEEA0D9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8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7CCB8-4C8F-4DFF-A8EE-A07E9D4C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26364-8206-46D2-8ED4-125BAB8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C854C-D00A-40C1-9F86-0779F56C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87A90-771C-479E-B51E-5861881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2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63782-DDF9-4F78-9D30-21006B92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BDF24-190F-46AD-A6C8-1884DBCE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DF0E4-466B-4D52-8F03-D74D8518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3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4DC6-1B7D-4408-83B2-954C093A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FE4BC-0D45-4F67-BC6D-8516748B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96C8B-BDA8-4CCE-9E23-56C6C676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F573A-6D59-4CEA-868F-1BD147BC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0FB9A-9DEB-4FCE-BCFB-543AC35F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AD2A9-6C28-4A38-89CC-0DC0C47B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7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661A7-8E0E-413E-9574-5881F831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083DC-ED92-463B-B541-0B58E0086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3DB4C-DEA8-480F-9CF1-8321831C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6483A-8B6A-4EAD-8D22-F59DC7E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D2E7C-0DC1-4359-B18B-0598F8F1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18A00-3383-45E6-9DB2-3BA34990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B7A0B8-92F3-40EE-8E55-400C7EA4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E288-11CC-4E66-BA53-C4947064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15A28-173D-403C-B2F1-E7E2E551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94F9-34B9-4578-AD4A-8B90C451F88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2E5DD-8E6C-4D3A-91FE-A8B76AD66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12F27-14E3-4C6A-B86C-E5E401CD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ADAB-A738-4175-A962-0337AC058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4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6CA8E5C-9175-4B39-9919-A7BC789027A2}"/>
              </a:ext>
            </a:extLst>
          </p:cNvPr>
          <p:cNvSpPr/>
          <p:nvPr/>
        </p:nvSpPr>
        <p:spPr>
          <a:xfrm>
            <a:off x="1773382" y="1773382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/>
              <a:t>A</a:t>
            </a:r>
            <a:r>
              <a:rPr lang="en-US" altLang="zh-CN" sz="1000" b="1" i="1" dirty="0"/>
              <a:t>1</a:t>
            </a:r>
            <a:endParaRPr lang="zh-CN" altLang="en-US" sz="1400" b="1" i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7D0576-2925-4CF3-BE24-88F6D0052732}"/>
              </a:ext>
            </a:extLst>
          </p:cNvPr>
          <p:cNvSpPr/>
          <p:nvPr/>
        </p:nvSpPr>
        <p:spPr>
          <a:xfrm>
            <a:off x="3056394" y="1222788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/>
              <a:t>A</a:t>
            </a:r>
            <a:r>
              <a:rPr lang="en-US" altLang="zh-CN" sz="1000" b="1" i="1" dirty="0"/>
              <a:t>2</a:t>
            </a:r>
            <a:endParaRPr lang="zh-CN" altLang="en-US" sz="1400" b="1" i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CD0C41-0764-4EF3-A21F-1524C26F23FC}"/>
              </a:ext>
            </a:extLst>
          </p:cNvPr>
          <p:cNvSpPr/>
          <p:nvPr/>
        </p:nvSpPr>
        <p:spPr>
          <a:xfrm>
            <a:off x="2633994" y="3159000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/>
              <a:t>A</a:t>
            </a:r>
            <a:r>
              <a:rPr lang="en-US" altLang="zh-CN" sz="800" b="1" i="1" dirty="0"/>
              <a:t>N</a:t>
            </a:r>
            <a:endParaRPr lang="zh-CN" altLang="en-US" sz="1400" b="1" i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6EA6D30-BC12-4BC6-9295-EA43E3FB7EC7}"/>
              </a:ext>
            </a:extLst>
          </p:cNvPr>
          <p:cNvSpPr/>
          <p:nvPr/>
        </p:nvSpPr>
        <p:spPr>
          <a:xfrm>
            <a:off x="4758629" y="2889000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/>
              <a:t>A</a:t>
            </a:r>
            <a:r>
              <a:rPr lang="en-US" altLang="zh-CN" sz="1000" b="1" i="1" dirty="0"/>
              <a:t>4</a:t>
            </a:r>
            <a:endParaRPr lang="zh-CN" altLang="en-US" sz="1400" b="1" i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645C97-B10F-4BE2-8F46-482D5344B22E}"/>
              </a:ext>
            </a:extLst>
          </p:cNvPr>
          <p:cNvSpPr/>
          <p:nvPr/>
        </p:nvSpPr>
        <p:spPr>
          <a:xfrm>
            <a:off x="4633124" y="1503382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/>
              <a:t>A</a:t>
            </a:r>
            <a:r>
              <a:rPr lang="en-US" altLang="zh-CN" sz="1000" b="1" i="1" dirty="0"/>
              <a:t>3</a:t>
            </a:r>
            <a:endParaRPr lang="zh-CN" altLang="en-US" sz="1400" b="1" i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702413-7516-40FE-A308-1670BD917F46}"/>
              </a:ext>
            </a:extLst>
          </p:cNvPr>
          <p:cNvSpPr/>
          <p:nvPr/>
        </p:nvSpPr>
        <p:spPr>
          <a:xfrm>
            <a:off x="3236394" y="2456328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T’</a:t>
            </a:r>
            <a:endParaRPr lang="zh-CN" altLang="en-US" sz="10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17647A-B156-4182-86D7-E9A1418B71AD}"/>
              </a:ext>
            </a:extLst>
          </p:cNvPr>
          <p:cNvSpPr/>
          <p:nvPr/>
        </p:nvSpPr>
        <p:spPr>
          <a:xfrm>
            <a:off x="3596394" y="2276328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T</a:t>
            </a:r>
            <a:endParaRPr lang="zh-CN" altLang="en-US" sz="10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C85AFF1-35B7-4BB2-AE79-6BE63B045780}"/>
              </a:ext>
            </a:extLst>
          </p:cNvPr>
          <p:cNvCxnSpPr/>
          <p:nvPr/>
        </p:nvCxnSpPr>
        <p:spPr>
          <a:xfrm flipV="1">
            <a:off x="3596394" y="3352800"/>
            <a:ext cx="670806" cy="7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CEBA00-8976-4E60-82C9-9D53AAC57379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2234301" y="2234301"/>
            <a:ext cx="1002093" cy="40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9CAAED-B28A-425F-A0A5-193C6EDA31E0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313382" y="2043382"/>
            <a:ext cx="1283012" cy="41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BA6CF6-3A13-447F-A99E-0D0881AC874F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326394" y="1762788"/>
            <a:ext cx="90000" cy="69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91F659-C1FC-45DF-B9F4-9F4AB73CE6A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3517313" y="1683707"/>
            <a:ext cx="259081" cy="59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B287EF-B8A6-4880-8CB4-EA521D7AB1C1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543673" y="1964301"/>
            <a:ext cx="1168532" cy="54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DFB2F7-0E4D-4CAC-BDF1-7B06734075C0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3956394" y="1964301"/>
            <a:ext cx="755811" cy="49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E17C0F-B5BC-4F94-B2EF-D562E2202687}"/>
              </a:ext>
            </a:extLst>
          </p:cNvPr>
          <p:cNvCxnSpPr>
            <a:stCxn id="7" idx="1"/>
            <a:endCxn id="10" idx="5"/>
          </p:cNvCxnSpPr>
          <p:nvPr/>
        </p:nvCxnSpPr>
        <p:spPr>
          <a:xfrm flipH="1" flipV="1">
            <a:off x="3903673" y="2583607"/>
            <a:ext cx="934037" cy="38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A42333-332D-481A-9F73-66855B52C7A1}"/>
              </a:ext>
            </a:extLst>
          </p:cNvPr>
          <p:cNvCxnSpPr>
            <a:stCxn id="7" idx="2"/>
            <a:endCxn id="9" idx="5"/>
          </p:cNvCxnSpPr>
          <p:nvPr/>
        </p:nvCxnSpPr>
        <p:spPr>
          <a:xfrm flipH="1" flipV="1">
            <a:off x="3543673" y="2763607"/>
            <a:ext cx="1214956" cy="39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512C75-61C8-4560-9D3C-7CCAC726A59D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3094913" y="2763607"/>
            <a:ext cx="194202" cy="47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B095E3-C714-4AE0-93D0-CA7376C87382}"/>
              </a:ext>
            </a:extLst>
          </p:cNvPr>
          <p:cNvCxnSpPr>
            <a:stCxn id="6" idx="6"/>
            <a:endCxn id="10" idx="4"/>
          </p:cNvCxnSpPr>
          <p:nvPr/>
        </p:nvCxnSpPr>
        <p:spPr>
          <a:xfrm flipV="1">
            <a:off x="3173994" y="2636328"/>
            <a:ext cx="602400" cy="79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DD0ABC9-FA97-49FD-8438-35AB25391796}"/>
              </a:ext>
            </a:extLst>
          </p:cNvPr>
          <p:cNvSpPr txBox="1"/>
          <p:nvPr/>
        </p:nvSpPr>
        <p:spPr>
          <a:xfrm>
            <a:off x="2423700" y="2366121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</a:t>
            </a:r>
            <a:r>
              <a:rPr lang="en-US" altLang="zh-CN" sz="900" b="1" dirty="0"/>
              <a:t>1</a:t>
            </a:r>
            <a:endParaRPr lang="zh-CN" altLang="en-US" sz="11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337FCA0-A698-4608-98DB-5F1FAFF40622}"/>
              </a:ext>
            </a:extLst>
          </p:cNvPr>
          <p:cNvSpPr txBox="1"/>
          <p:nvPr/>
        </p:nvSpPr>
        <p:spPr>
          <a:xfrm>
            <a:off x="3095771" y="1897570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</a:t>
            </a:r>
            <a:r>
              <a:rPr lang="en-US" altLang="zh-CN" sz="900" b="1" dirty="0"/>
              <a:t>2</a:t>
            </a:r>
            <a:endParaRPr lang="zh-CN" altLang="en-US" sz="11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E648EF-F89A-48AD-84C5-C59890F69CD9}"/>
              </a:ext>
            </a:extLst>
          </p:cNvPr>
          <p:cNvSpPr txBox="1"/>
          <p:nvPr/>
        </p:nvSpPr>
        <p:spPr>
          <a:xfrm>
            <a:off x="4047227" y="1971058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</a:t>
            </a:r>
            <a:r>
              <a:rPr lang="en-US" altLang="zh-CN" sz="900" b="1" dirty="0"/>
              <a:t>3</a:t>
            </a:r>
            <a:endParaRPr lang="zh-CN" altLang="en-US" sz="11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9CD192-B563-461F-9A9C-B7A118BF0EDA}"/>
              </a:ext>
            </a:extLst>
          </p:cNvPr>
          <p:cNvSpPr txBox="1"/>
          <p:nvPr/>
        </p:nvSpPr>
        <p:spPr>
          <a:xfrm>
            <a:off x="3919339" y="2889000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</a:t>
            </a:r>
            <a:r>
              <a:rPr lang="en-US" altLang="zh-CN" sz="900" b="1" dirty="0"/>
              <a:t>4</a:t>
            </a:r>
            <a:endParaRPr lang="zh-CN" altLang="en-US" sz="11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2C9124-BE4F-46B8-97E3-29C0E4884622}"/>
              </a:ext>
            </a:extLst>
          </p:cNvPr>
          <p:cNvSpPr txBox="1"/>
          <p:nvPr/>
        </p:nvSpPr>
        <p:spPr>
          <a:xfrm>
            <a:off x="2926031" y="281360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</a:t>
            </a:r>
            <a:r>
              <a:rPr lang="en-US" altLang="zh-CN" sz="900" b="1" dirty="0"/>
              <a:t>n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994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2</cp:revision>
  <dcterms:created xsi:type="dcterms:W3CDTF">2019-08-13T13:48:03Z</dcterms:created>
  <dcterms:modified xsi:type="dcterms:W3CDTF">2019-08-13T14:04:29Z</dcterms:modified>
</cp:coreProperties>
</file>