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F9F67-71E2-476D-A9C8-50F0619DF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B7A107-0EBF-4882-89EC-E3285EABB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D42BB-5913-4DFD-B0AA-B727781D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F2FE-610E-49D2-8E89-3A9409B7E85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473A9-BE77-4C05-B58B-A9A56939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3AC98-9E0E-43AA-B4A3-65F9B5B0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7C50-A23D-42F0-B5C4-7DF8FB3A5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3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959A8-AEED-4E77-9FA0-F63C96FA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1EA75A-5396-4963-948A-C80C9F1D6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74365-6F1D-4F48-ADA0-48BABEAE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F2FE-610E-49D2-8E89-3A9409B7E85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C17E7-31FD-493B-9664-4CDDD82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F4CE7-E68E-482A-B6E4-4452190C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7C50-A23D-42F0-B5C4-7DF8FB3A5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39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4B2537-CCEB-4621-8D33-5455A4A9C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D00466-31CD-4E99-B956-4C272DB1D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B480C-3BE9-4E0D-B52C-E85EA2EF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F2FE-610E-49D2-8E89-3A9409B7E85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6CEE9-BAC9-4FA0-9B69-45AC3B59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04A84-219A-465A-8B0D-ED7C355A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7C50-A23D-42F0-B5C4-7DF8FB3A5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9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3ED08-6475-471F-949B-C2FA7823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DB86D-762E-4360-8806-B3A53B639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0A3CC-5BF6-4824-B784-6E9DA441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F2FE-610E-49D2-8E89-3A9409B7E85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6DA43-2B7F-482B-9D78-7327797C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889C9-26DF-4418-89D7-CD6A708D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7C50-A23D-42F0-B5C4-7DF8FB3A5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25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22B25-F726-4F23-8898-6C3A0880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E0329-4D35-4E7C-A517-04F1426A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286CD-0D88-42D9-B78F-E93FBAE3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F2FE-610E-49D2-8E89-3A9409B7E85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CEF97-EF07-464A-B707-BD0799C4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3C9EE-C54C-4F9C-8525-BFB1F754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7C50-A23D-42F0-B5C4-7DF8FB3A5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6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2E84E-1B7A-4455-9565-E4451A36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54A4C-160A-4A29-B3AB-69941689C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E1E10-A786-47B8-B5B2-9D72A0398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61B3C-E5C8-43A0-9F6F-345094C0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F2FE-610E-49D2-8E89-3A9409B7E85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4BB40B-C92B-4DFA-BA3E-FC402942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F959AA-0DA1-4CCC-97F9-BA2EF341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7C50-A23D-42F0-B5C4-7DF8FB3A5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7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DD10B-1B62-47F3-B185-16061D29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8F6370-AA93-4594-92DA-6077D8C10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8B058F-15C9-411C-B0FD-77FE4C89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178945-91FE-4D57-9B54-074C9C3A0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D404A3-139C-49DB-B987-B8BFAFC56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17560D-CB1B-403C-9E1F-EA97660E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F2FE-610E-49D2-8E89-3A9409B7E85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A35D60-A73E-4DC8-8AA7-D093EAFA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05ECE7-FAB7-4C7C-90F9-DB766B33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7C50-A23D-42F0-B5C4-7DF8FB3A5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3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7C2DA-5D73-4A3E-BEB7-B431634D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2EC42D-4292-43E3-904D-C3F7728F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F2FE-610E-49D2-8E89-3A9409B7E85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4BFBAD-0C73-4844-BC15-D60F33B3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658497-E507-4ED5-919D-89793463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7C50-A23D-42F0-B5C4-7DF8FB3A5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B8B203-7D32-413C-B0BC-740F7C59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F2FE-610E-49D2-8E89-3A9409B7E85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A2A5C7-8DDA-4CCD-ACCB-519B18B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0BD1B1-C364-4740-88AB-F1ABAECA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7C50-A23D-42F0-B5C4-7DF8FB3A5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13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79ED8-120C-43AC-92EB-7AC2793F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ACECA-75AB-45C8-80AD-AEABCF2D6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3045C2-A714-4424-85B6-A3FBCFF35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F3CCD2-91A6-4804-A86C-6273C003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F2FE-610E-49D2-8E89-3A9409B7E85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CA8312-4622-4715-AC24-3A757F89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137DE-8A98-4356-A70F-39B87212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7C50-A23D-42F0-B5C4-7DF8FB3A5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4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24D28-5BCC-4C68-8059-BACC49BB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7ACB24-34F8-4923-8EB8-78E20EF1E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F2E79B-FE56-4667-B501-F29D643EA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5C6092-834B-4B93-B9F5-587EF59C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F2FE-610E-49D2-8E89-3A9409B7E85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D57AC-1501-4C46-B79A-2DA33409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AA2858-1777-4F7D-9A1C-CBB39021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7C50-A23D-42F0-B5C4-7DF8FB3A5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92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B05E91-D51F-4903-BC46-6C4862E0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CFADA-C6F0-4FFD-B603-A04B71207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1FCDD-AE9F-4640-8B49-4D2150877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F2FE-610E-49D2-8E89-3A9409B7E850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C0AB8-70D8-4711-A0DB-D6BE7EF58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42D-7BEB-4FF5-A4ED-1525E6BAB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7C50-A23D-42F0-B5C4-7DF8FB3A5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AA55B10-DDEC-448F-9BDD-3124D18BE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35" y="159026"/>
            <a:ext cx="8719930" cy="653994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7308F03-42C4-4096-BF03-9C6145A82F89}"/>
              </a:ext>
            </a:extLst>
          </p:cNvPr>
          <p:cNvSpPr txBox="1"/>
          <p:nvPr/>
        </p:nvSpPr>
        <p:spPr>
          <a:xfrm>
            <a:off x="5105400" y="73342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643BAA-FB84-449D-B129-A3B9897E613E}"/>
              </a:ext>
            </a:extLst>
          </p:cNvPr>
          <p:cNvSpPr txBox="1"/>
          <p:nvPr/>
        </p:nvSpPr>
        <p:spPr>
          <a:xfrm>
            <a:off x="3625820" y="191483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21495C-FD49-4C86-8294-73D96730C496}"/>
              </a:ext>
            </a:extLst>
          </p:cNvPr>
          <p:cNvSpPr txBox="1"/>
          <p:nvPr/>
        </p:nvSpPr>
        <p:spPr>
          <a:xfrm>
            <a:off x="2962275" y="275189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7CBAC3-7739-47B3-AA6F-4D736025C54B}"/>
              </a:ext>
            </a:extLst>
          </p:cNvPr>
          <p:cNvSpPr txBox="1"/>
          <p:nvPr/>
        </p:nvSpPr>
        <p:spPr>
          <a:xfrm>
            <a:off x="4000500" y="470535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6C03DE-24EF-43C7-ADE1-B2096300382E}"/>
              </a:ext>
            </a:extLst>
          </p:cNvPr>
          <p:cNvSpPr txBox="1"/>
          <p:nvPr/>
        </p:nvSpPr>
        <p:spPr>
          <a:xfrm>
            <a:off x="5575330" y="534569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41304F-161F-47F7-8B15-7F9D607705F8}"/>
              </a:ext>
            </a:extLst>
          </p:cNvPr>
          <p:cNvSpPr txBox="1"/>
          <p:nvPr/>
        </p:nvSpPr>
        <p:spPr>
          <a:xfrm>
            <a:off x="9286875" y="309044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06C0B4-4932-44E9-A298-6EB8A7D73222}"/>
              </a:ext>
            </a:extLst>
          </p:cNvPr>
          <p:cNvSpPr txBox="1"/>
          <p:nvPr/>
        </p:nvSpPr>
        <p:spPr>
          <a:xfrm>
            <a:off x="8023664" y="137677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410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Zhu, Yinji</dc:creator>
  <cp:lastModifiedBy>Zhu, Yinji</cp:lastModifiedBy>
  <cp:revision>2</cp:revision>
  <dcterms:created xsi:type="dcterms:W3CDTF">2019-08-13T16:25:16Z</dcterms:created>
  <dcterms:modified xsi:type="dcterms:W3CDTF">2019-08-13T19:32:16Z</dcterms:modified>
</cp:coreProperties>
</file>