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D1B42-E957-4890-8185-DAE602E66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97F8E-365F-45CA-8A01-9EEBFF90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62CAF-2EA0-446A-BDA0-A78735AF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0A59A-4034-4699-AD3A-E8CE9BF9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16987-A8DA-4720-984D-6DB3A495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3695-6B42-451F-A021-5232EC41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49ECB-F571-468E-9BF6-B56E0364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4AA97-759A-42E7-9FC2-0B0E02CB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76F79-8255-4F9C-AEFA-67800B5B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20F84-5DD9-4F90-8EBC-721711BC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5B916-AF7E-4B19-909F-36B4BFAE4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DCE6D-8BB2-4985-8B35-F39A7198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8A6E6-F09B-426B-8DD7-462B369F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BB799-9C04-426E-A1CD-B71C51E4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E8E3C-7801-4583-9247-96F1ECAA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0146-BB83-4511-AA0F-58404DE6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ECA19-AAA6-4634-BC95-819B09BF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B04C4-27EC-4D9B-85A1-BFE5F6A2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3A34D-1305-4EFD-9C1B-ED06F240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87EE1-48FC-45F3-B0C7-330A5381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8DF3-17A7-4408-99BD-B9C2B82B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C8A36-C974-409D-8689-B74FF88A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D7F70-2778-44F6-B6BE-FEAD02A8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DE50A-381C-4ADD-9E09-B13402D2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7320E-F10D-486D-8629-2BCDC6C8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40625-9C26-4038-8E56-883EA4AF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1B037-0271-4E7F-8D28-4B9984273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03F1D-84AD-4DDB-A8A4-C9436F6B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1A5B4-5EA2-4909-859C-E83D4577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1E085-C272-4F24-9A63-86EF8214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83E6E-0B71-46B8-B17F-28491B37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2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18DE-CC9C-4DC4-87A4-F2D72B90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78F60-FEE4-4E83-A018-6685331EF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055B-E821-460C-9568-56974B4B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59A09-4F40-4F66-89E6-328772078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5ECA20-E541-4337-8EFD-32C306794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7567E-33C7-42DB-90C7-E02E9D0C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BDADF-95F0-44F0-B411-4D7B65A7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B2559-5C45-4700-83A6-353AAA0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A60F-B2B8-4B1F-B516-B8179E47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62C5FD-6F58-4F7C-91C2-0A2A59F2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3E174-6962-4288-BA1F-E2F23B59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D424D-F45E-447A-BCF7-48C9580F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1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8DD94-C503-401F-977D-8573B3F3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876FAC-F193-44CB-B032-1C71273D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F1F2B-872A-475B-8A79-8E1153DA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38C56-A17B-4614-83AE-78E18250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E8FE1-489D-4C21-9F2A-2D218EEA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6BFFD-1B9E-4391-B5DE-20F30218D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DA3A5-FB51-44A2-9EB4-FCB92372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3CCE3-2B09-480B-882A-187BDE42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2858F-CF63-4D38-9B67-780CFEF4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34D7-3EB9-4220-A3D8-57744DC4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7CC99-7848-47D3-AB74-DDA5FD4DC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33E36-E974-4C9F-BF12-0C46D5EB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E4BC9-E681-4DFE-9C03-900B68EF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5BBBF-D38B-4E3F-A2A1-9A8085B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F1C23-76DE-4DD0-9FA9-879177E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59AFC7-902B-490F-A8EA-52B1A76A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8960A-EBB6-4546-AA6C-EC160952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A7541-0A88-4F0B-8857-27154ED75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A02B-5E1B-44EB-9F0D-80467C2F03C0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197D-A5CD-4924-AD98-68114529B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57604-4E8C-472F-BC04-998916AA0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C706-0139-4695-BF4A-DFFB76C7C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7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34FDA5F-DCCC-4D30-BAAB-3160C6F7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33" y="152944"/>
            <a:ext cx="7508091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AD09F2C-24C1-40B5-8E9D-F3E35D212071}"/>
              </a:ext>
            </a:extLst>
          </p:cNvPr>
          <p:cNvSpPr/>
          <p:nvPr/>
        </p:nvSpPr>
        <p:spPr>
          <a:xfrm>
            <a:off x="5626965" y="359133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FD2C44-E25B-425A-9A6D-982914A3CCD7}"/>
              </a:ext>
            </a:extLst>
          </p:cNvPr>
          <p:cNvSpPr txBox="1"/>
          <p:nvPr/>
        </p:nvSpPr>
        <p:spPr>
          <a:xfrm>
            <a:off x="5770965" y="421340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27D523-402D-408A-B00C-313E4753D9E2}"/>
              </a:ext>
            </a:extLst>
          </p:cNvPr>
          <p:cNvSpPr txBox="1"/>
          <p:nvPr/>
        </p:nvSpPr>
        <p:spPr>
          <a:xfrm>
            <a:off x="8932915" y="3244334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9FCC0F-2D68-412E-9F0A-38037D430395}"/>
              </a:ext>
            </a:extLst>
          </p:cNvPr>
          <p:cNvSpPr txBox="1"/>
          <p:nvPr/>
        </p:nvSpPr>
        <p:spPr>
          <a:xfrm>
            <a:off x="5134465" y="3324778"/>
            <a:ext cx="128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point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FCF2FD-41CA-447C-A049-A6F8949B4459}"/>
              </a:ext>
            </a:extLst>
          </p:cNvPr>
          <p:cNvSpPr txBox="1"/>
          <p:nvPr/>
        </p:nvSpPr>
        <p:spPr>
          <a:xfrm>
            <a:off x="5430023" y="3663332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EFE665-4C0F-472E-9521-3455368FF82E}"/>
              </a:ext>
            </a:extLst>
          </p:cNvPr>
          <p:cNvSpPr txBox="1"/>
          <p:nvPr/>
        </p:nvSpPr>
        <p:spPr>
          <a:xfrm>
            <a:off x="4713404" y="3357035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D13FE1-FDCD-4622-B167-95286152D0E4}"/>
              </a:ext>
            </a:extLst>
          </p:cNvPr>
          <p:cNvSpPr txBox="1"/>
          <p:nvPr/>
        </p:nvSpPr>
        <p:spPr>
          <a:xfrm>
            <a:off x="5346898" y="2637503"/>
            <a:ext cx="63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2F4A9D-CAFF-4C98-B388-2D4C02D5E473}"/>
              </a:ext>
            </a:extLst>
          </p:cNvPr>
          <p:cNvSpPr txBox="1"/>
          <p:nvPr/>
        </p:nvSpPr>
        <p:spPr>
          <a:xfrm>
            <a:off x="6369156" y="3366000"/>
            <a:ext cx="63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B6106D-4AA5-4393-A164-82E82BF78278}"/>
              </a:ext>
            </a:extLst>
          </p:cNvPr>
          <p:cNvSpPr txBox="1"/>
          <p:nvPr/>
        </p:nvSpPr>
        <p:spPr>
          <a:xfrm>
            <a:off x="5321293" y="4275309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F62B65-A07B-4809-884C-69752F8C8D37}"/>
              </a:ext>
            </a:extLst>
          </p:cNvPr>
          <p:cNvSpPr txBox="1"/>
          <p:nvPr/>
        </p:nvSpPr>
        <p:spPr>
          <a:xfrm>
            <a:off x="3942603" y="3341852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7CB74-28D9-40C0-BDB9-2665DDAC691C}"/>
              </a:ext>
            </a:extLst>
          </p:cNvPr>
          <p:cNvSpPr txBox="1"/>
          <p:nvPr/>
        </p:nvSpPr>
        <p:spPr>
          <a:xfrm>
            <a:off x="5354263" y="1922354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26558E-ADDB-4C54-8A39-A1682CD66EA3}"/>
              </a:ext>
            </a:extLst>
          </p:cNvPr>
          <p:cNvSpPr txBox="1"/>
          <p:nvPr/>
        </p:nvSpPr>
        <p:spPr>
          <a:xfrm>
            <a:off x="7127421" y="3357035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903368-0BB0-483F-B075-1124A5589570}"/>
              </a:ext>
            </a:extLst>
          </p:cNvPr>
          <p:cNvSpPr txBox="1"/>
          <p:nvPr/>
        </p:nvSpPr>
        <p:spPr>
          <a:xfrm>
            <a:off x="5321294" y="4992492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C76B3E-2BDE-457B-A7DF-D065549F9646}"/>
              </a:ext>
            </a:extLst>
          </p:cNvPr>
          <p:cNvSpPr txBox="1"/>
          <p:nvPr/>
        </p:nvSpPr>
        <p:spPr>
          <a:xfrm>
            <a:off x="3193836" y="3341852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C5C46B-CF72-49E7-ACDB-6A6094E91812}"/>
              </a:ext>
            </a:extLst>
          </p:cNvPr>
          <p:cNvSpPr txBox="1"/>
          <p:nvPr/>
        </p:nvSpPr>
        <p:spPr>
          <a:xfrm>
            <a:off x="5363813" y="1217342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AD3B51-8B83-402C-A801-359D161A04F8}"/>
              </a:ext>
            </a:extLst>
          </p:cNvPr>
          <p:cNvSpPr txBox="1"/>
          <p:nvPr/>
        </p:nvSpPr>
        <p:spPr>
          <a:xfrm>
            <a:off x="7812797" y="3359560"/>
            <a:ext cx="4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41461D-EC9A-43A6-B40C-14BC4BE62350}"/>
              </a:ext>
            </a:extLst>
          </p:cNvPr>
          <p:cNvSpPr txBox="1"/>
          <p:nvPr/>
        </p:nvSpPr>
        <p:spPr>
          <a:xfrm>
            <a:off x="5312328" y="5604469"/>
            <a:ext cx="5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4FE256-6ED3-4B8C-ABE9-CB6DCE67B477}"/>
              </a:ext>
            </a:extLst>
          </p:cNvPr>
          <p:cNvSpPr txBox="1"/>
          <p:nvPr/>
        </p:nvSpPr>
        <p:spPr>
          <a:xfrm>
            <a:off x="6055387" y="5604469"/>
            <a:ext cx="1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Search Interval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096476975D0A4582EA966D3E27F664" ma:contentTypeVersion="11" ma:contentTypeDescription="Create a new document." ma:contentTypeScope="" ma:versionID="b77f683200096dd4f122cc40f4a272b6">
  <xsd:schema xmlns:xsd="http://www.w3.org/2001/XMLSchema" xmlns:xs="http://www.w3.org/2001/XMLSchema" xmlns:p="http://schemas.microsoft.com/office/2006/metadata/properties" xmlns:ns3="bab8bfec-7c82-4649-92b7-ea041f112884" xmlns:ns4="789cf692-28c3-462b-a1c9-bd136e25c68d" targetNamespace="http://schemas.microsoft.com/office/2006/metadata/properties" ma:root="true" ma:fieldsID="743c7a3cd1eb25fe7b606e44a539d717" ns3:_="" ns4:_="">
    <xsd:import namespace="bab8bfec-7c82-4649-92b7-ea041f112884"/>
    <xsd:import namespace="789cf692-28c3-462b-a1c9-bd136e25c6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8bfec-7c82-4649-92b7-ea041f112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cf692-28c3-462b-a1c9-bd136e25c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56FEE8-A330-4EC4-9BCE-A223CD175AB4}">
  <ds:schemaRefs>
    <ds:schemaRef ds:uri="http://schemas.microsoft.com/office/2006/metadata/properties"/>
    <ds:schemaRef ds:uri="http://schemas.microsoft.com/office/2006/documentManagement/types"/>
    <ds:schemaRef ds:uri="bab8bfec-7c82-4649-92b7-ea041f112884"/>
    <ds:schemaRef ds:uri="http://purl.org/dc/terms/"/>
    <ds:schemaRef ds:uri="789cf692-28c3-462b-a1c9-bd136e25c68d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362E46-E4E4-4F6F-AF56-01727DEDC0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C9A03-8222-4C07-8472-639CBCC8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8bfec-7c82-4649-92b7-ea041f112884"/>
    <ds:schemaRef ds:uri="789cf692-28c3-462b-a1c9-bd136e25c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4</cp:revision>
  <dcterms:created xsi:type="dcterms:W3CDTF">2019-08-16T20:34:06Z</dcterms:created>
  <dcterms:modified xsi:type="dcterms:W3CDTF">2019-08-16T22:57:45Z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0x0101009D096476975D0A4582EA966D3E27F664</vt:lpwstr>
  </property>
</Properties>
</file>