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58B72-97CB-4173-A24E-D18A2A78A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895B9-4A6A-44A6-9E4B-1B7D7CBE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D9E9-A199-450B-818F-4360826E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F5560-2332-4731-B10E-7A15ADBE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73B4F-5F34-4F20-B6A1-5166B687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3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51D1-9D55-4E52-B1DA-2235990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1CC5F-43C7-4C57-BE15-56468FFA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3A045-26C8-42C5-9C32-4778AA14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B1946-2606-48EB-8116-6651E7D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8F3E-6E36-4120-A1BA-07FC38C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1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7FBF5-202E-41DC-A854-5F9C2AF8B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469D-823D-411E-A21F-7DADFADB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E0EB0-BC23-4FC0-8D44-0BA6AA6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6051D-AEE9-4857-A291-80938192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EE65-AC78-4C07-81A2-587F7771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6D66-528C-4492-A4AD-59AD44C6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FFF0B-C086-4036-8468-068F6E10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96F23-6CB0-46D9-82F0-DCA5ECC5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BA2D6-A1A3-40C4-AB0C-54D0029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DA6EE-56AF-4900-A138-48FC2F6F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1C5AA-AFDD-4F62-8087-48237DAD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3A60F-4695-48B1-A0E4-14C765394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DFC4A-2270-404E-B646-CC22E4CE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9E439-A889-43E5-B966-8E102E69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45E83-1852-41A4-A656-68E3FA89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4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D7B8-8D44-40BB-8FE0-2A79F193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5D05-8529-4CD1-BE02-F0090064C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B3E10-CF8D-4819-AF68-9D07A3D4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8CB2E-FD7E-4D9F-9D38-D0EAE72B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A6E97-1372-4DCD-931E-02053D47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77D6F-A197-43FF-9F95-506C1A75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7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A49D9-96D3-4E6A-966C-84A103E7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C6497-709F-49F1-9362-84747ABD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A2E27-2DC6-4CE1-B496-A7B51D32D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35C609-1CD2-4465-9D1E-755A20BF1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0057EC-1E5F-4AA1-BEFD-D002F6E9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C6DAA6-A642-4E3B-B846-CF594BA6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03B2E-A4C4-46DF-9FC3-BFDF310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72961C-6724-4B06-9E3C-993A9E5C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F2914-51A9-42CE-80E1-8D772F8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6D7BD-E1CE-45FF-B0D1-01BA58B0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71719-5BB2-48C9-9498-4A27E4BA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C06F8-67D9-4D74-89CD-B727A048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BBE78-2A5F-487D-B4C8-E67F8FD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86AA4-8691-4BAA-84F2-8437404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086E0-22D5-46E3-9695-6C021FD3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C0716-CF4E-42D6-8AAA-A33BC13B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A0D17-D48B-4A86-9D9D-E34026A3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2DA04-220B-4A80-B526-2DDCFEC1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04E2E-22C8-43A3-9FB5-6B6F52A8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9B108-8365-45A1-A306-D623584A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B8F17-5E72-4B36-8665-05F949FD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95A0-460B-43DC-9371-33C1D96A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8C16A-E6A6-4A80-A347-8A0EC1F43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30DF1-A0C7-480B-B314-C2DC3F14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A3026-7187-493B-9F17-8535120E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D002F-E5ED-4087-A746-11096223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DC7AF-1A71-4BA3-AAF5-276B840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A1F1B-4D74-439B-8F6C-2825A690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9B143-E8A8-4526-BD93-46A4CE13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A3AF5-4B1F-42DC-9EDD-91576B5B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0A84-DA09-4AF5-85A5-8A41FB6CEC03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376EC-F21C-411B-BD53-1824C7A02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D2EE0-4467-44C9-9DDF-F1B7E849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211-BE3F-4DA5-82D5-2D027AC88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FC32F99-F93A-47AD-B4F9-675D802F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83" y="639838"/>
            <a:ext cx="5692633" cy="5578323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4B262B5-5217-45BD-8FF6-A17811DD508B}"/>
              </a:ext>
            </a:extLst>
          </p:cNvPr>
          <p:cNvSpPr/>
          <p:nvPr/>
        </p:nvSpPr>
        <p:spPr>
          <a:xfrm rot="10800000">
            <a:off x="6368370" y="4152129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A50A976-B40B-492D-86C2-28E4AADC81E0}"/>
              </a:ext>
            </a:extLst>
          </p:cNvPr>
          <p:cNvSpPr/>
          <p:nvPr/>
        </p:nvSpPr>
        <p:spPr>
          <a:xfrm rot="5213958">
            <a:off x="7504781" y="4233059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C97F373D-2BD8-4784-A2A8-173B31452EAE}"/>
              </a:ext>
            </a:extLst>
          </p:cNvPr>
          <p:cNvSpPr/>
          <p:nvPr/>
        </p:nvSpPr>
        <p:spPr>
          <a:xfrm rot="10800000">
            <a:off x="6368369" y="6025753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B17BDE7-892A-47C5-BF49-1D7B5CF4459A}"/>
              </a:ext>
            </a:extLst>
          </p:cNvPr>
          <p:cNvSpPr/>
          <p:nvPr/>
        </p:nvSpPr>
        <p:spPr>
          <a:xfrm rot="12847499">
            <a:off x="5364323" y="5792669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F42D40B-A162-4B58-AD92-513BAFEAC639}"/>
              </a:ext>
            </a:extLst>
          </p:cNvPr>
          <p:cNvSpPr/>
          <p:nvPr/>
        </p:nvSpPr>
        <p:spPr>
          <a:xfrm rot="17863893">
            <a:off x="4682174" y="3392895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6103296-E168-4D89-8EC6-15AE8CF7418E}"/>
              </a:ext>
            </a:extLst>
          </p:cNvPr>
          <p:cNvSpPr/>
          <p:nvPr/>
        </p:nvSpPr>
        <p:spPr>
          <a:xfrm rot="3717553">
            <a:off x="6229112" y="2521790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2629A12D-9449-472A-96F5-1056BB279E82}"/>
              </a:ext>
            </a:extLst>
          </p:cNvPr>
          <p:cNvSpPr/>
          <p:nvPr/>
        </p:nvSpPr>
        <p:spPr>
          <a:xfrm rot="3646066">
            <a:off x="8039983" y="3395001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14759C5-DF47-4EF3-A9AC-758B22E2C22E}"/>
              </a:ext>
            </a:extLst>
          </p:cNvPr>
          <p:cNvSpPr/>
          <p:nvPr/>
        </p:nvSpPr>
        <p:spPr>
          <a:xfrm rot="19663247">
            <a:off x="4364453" y="4331052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F21E339B-DABF-4798-895B-F6B2A351DF7F}"/>
              </a:ext>
            </a:extLst>
          </p:cNvPr>
          <p:cNvSpPr/>
          <p:nvPr/>
        </p:nvSpPr>
        <p:spPr>
          <a:xfrm rot="18093116">
            <a:off x="6491521" y="4319968"/>
            <a:ext cx="126000" cy="12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0B3E10-C3C9-498F-B92A-98F0C60B33DF}"/>
              </a:ext>
            </a:extLst>
          </p:cNvPr>
          <p:cNvSpPr txBox="1"/>
          <p:nvPr/>
        </p:nvSpPr>
        <p:spPr>
          <a:xfrm>
            <a:off x="4183560" y="1905967"/>
            <a:ext cx="2662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Search</a:t>
            </a: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Search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E5F5C8-1B29-458A-8E29-4DCB75B1CB33}"/>
              </a:ext>
            </a:extLst>
          </p:cNvPr>
          <p:cNvCxnSpPr/>
          <p:nvPr/>
        </p:nvCxnSpPr>
        <p:spPr>
          <a:xfrm>
            <a:off x="4660094" y="2275299"/>
            <a:ext cx="52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81211B-0FEE-44AB-8D11-AFB6CAA6E639}"/>
              </a:ext>
            </a:extLst>
          </p:cNvPr>
          <p:cNvCxnSpPr/>
          <p:nvPr/>
        </p:nvCxnSpPr>
        <p:spPr>
          <a:xfrm>
            <a:off x="4660094" y="2677239"/>
            <a:ext cx="52150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FE4BEEF9-4FD1-47D2-843B-A81A4B9B11E4}"/>
              </a:ext>
            </a:extLst>
          </p:cNvPr>
          <p:cNvSpPr/>
          <p:nvPr/>
        </p:nvSpPr>
        <p:spPr>
          <a:xfrm rot="8611311">
            <a:off x="6182178" y="4433693"/>
            <a:ext cx="275101" cy="320254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AC0955-8FDA-4EBF-A49E-719F84BC6B31}"/>
              </a:ext>
            </a:extLst>
          </p:cNvPr>
          <p:cNvSpPr txBox="1"/>
          <p:nvPr/>
        </p:nvSpPr>
        <p:spPr>
          <a:xfrm>
            <a:off x="6060139" y="4718099"/>
            <a:ext cx="266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9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4</cp:revision>
  <dcterms:created xsi:type="dcterms:W3CDTF">2019-08-16T22:57:55Z</dcterms:created>
  <dcterms:modified xsi:type="dcterms:W3CDTF">2019-08-17T00:04:06Z</dcterms:modified>
</cp:coreProperties>
</file>