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A550F-92F3-4ED9-AB23-9F3FBECF3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0E760E-19C9-43E2-BEC1-D708D953C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3678C-74B7-45F0-BBFC-B70AC97A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188E0-C99D-4379-B4D1-D20961F3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DA656-A989-4109-9486-C134906B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5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9301-AF11-4791-B642-9642EB31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E79264-3A2F-494F-8915-F35EB620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B8A9D-2A2B-4D61-A0F8-211819E5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172B0-5918-44D5-84AC-22FA60C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97594-C9C6-4C7E-8070-BCD8CB60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C1933B-0A5B-44D0-BE4A-B1BA63870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68656-E02F-49B4-AB73-7BE7CB41D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F5310-7595-4561-B21F-D92E891E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39CB4-A288-4275-AB61-1E738E87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7CDAC-8244-4C64-B688-DFD94F72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5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E310B-E770-4F7E-9BE0-49A1E630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1DFDD-645F-43E3-AF45-39EF6AA6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D7AC2-B58B-4C8F-BAE0-AB7057A5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E6929-E3CB-4321-B4B1-C8EB7B64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55937-445F-4D23-B3D6-3E29DEFB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257B6-1F15-48DE-A98E-33870C65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AB752-B675-4509-A115-E7C68191F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4719E-7B3F-4372-B314-8CE5A2A3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66769-4791-43AF-AB9A-34B172CC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5F5D6-3F95-45E5-B1C2-D75B38B8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8FC05-C0AD-49C9-90AA-75159978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0262D-B387-4484-8F2F-DA6DFC8B2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244BD-543E-4DF8-81E0-37E5D487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5FA39-D01C-4543-B7AF-6D52FD7D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C3768-9470-41C6-BE9E-3B2090B5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D1870-30AE-41FF-9B62-3E162FD1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2F418-834D-45F3-90AC-FBC0C8AF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4BFB1-3367-4BB2-9B11-9C3BD463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9B543-8CF4-4583-9E4E-CE6FCBB6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25C7F-875D-4DF5-9C2C-3E332E4C2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61B204-1A47-4FDA-97B2-5FB20F750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07EBD-0F4E-4924-B99A-644A00AF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8FC032-C43C-485E-AE69-77C60A1E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110A61-F7F9-4398-8CAA-5C7021A2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0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477C-C1E2-4FF3-BDA4-5C2586F5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4D9BB9-1FAE-4ADD-82D5-04DA1184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00B70-765D-4407-B3F2-C0E1F85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9E1CC3-0AA4-4DC5-8C11-28610C1B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3740CF-118C-4376-B56A-38664D19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1A42F2-7279-4644-A108-3DF94EE0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C4567-900D-4C81-9D6D-4700B9BB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0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7BDEE-7B56-43DB-9FA8-35AC16E1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2A5AD-D1D0-48E3-AC3A-982E502D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F1DFB-D6FE-49C4-BD68-F9AF425D8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D29C7-484F-4572-9A7D-E6786A33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383A2-D58C-44C9-BAA5-416CF21C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5012B-5ED0-4E35-A71D-03DCCE24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0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B43E3-B3F6-4621-BAEA-BAE116A6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AA068F-53C7-4742-872E-07858D76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83126-C273-4190-BF4C-09AE1F01A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EE1D1-F1B6-43B3-91FD-4B6C9C49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07DAA-B0A9-41F7-8A31-06DD8DEC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D1349-CDDF-4772-B63A-8E67BA8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7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BC94AA-93BE-4817-9A7F-BF32EAFB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97ACA-E27F-4B84-B3EC-7281BDC6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B6890-CB60-467C-99CF-97AB93B8B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E222-BA7F-463E-8E6F-7E2BFDDC082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18ED4-D8A9-4F39-A59F-DA94A6780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2C710-2583-4081-9C59-05AC6F74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E14A-CD71-40C6-ADA6-95F24B619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2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81FACFAB-594B-4AA4-9D9B-834DC657F7E8}"/>
              </a:ext>
            </a:extLst>
          </p:cNvPr>
          <p:cNvSpPr txBox="1"/>
          <p:nvPr/>
        </p:nvSpPr>
        <p:spPr>
          <a:xfrm>
            <a:off x="1851954" y="1855898"/>
            <a:ext cx="7523539" cy="371152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522498-AE24-42B5-9CE0-08F893D7FCE9}"/>
              </a:ext>
            </a:extLst>
          </p:cNvPr>
          <p:cNvSpPr txBox="1"/>
          <p:nvPr/>
        </p:nvSpPr>
        <p:spPr>
          <a:xfrm>
            <a:off x="4481946" y="2223655"/>
            <a:ext cx="24176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 Control Unit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931807-2E07-4791-9606-92AB073FD42C}"/>
              </a:ext>
            </a:extLst>
          </p:cNvPr>
          <p:cNvSpPr txBox="1"/>
          <p:nvPr/>
        </p:nvSpPr>
        <p:spPr>
          <a:xfrm>
            <a:off x="6096000" y="3387849"/>
            <a:ext cx="284018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Positioning Module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1E3C71-2A77-4D9E-AB16-73316CDABEC9}"/>
              </a:ext>
            </a:extLst>
          </p:cNvPr>
          <p:cNvSpPr txBox="1"/>
          <p:nvPr/>
        </p:nvSpPr>
        <p:spPr>
          <a:xfrm>
            <a:off x="2239243" y="3387848"/>
            <a:ext cx="326967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171ECBE-57C9-47A3-A296-B5A96D0ECF3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899564" y="2639154"/>
            <a:ext cx="616527" cy="7486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AA19C74-A287-46AC-93BB-E89486218818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3874080" y="2639154"/>
            <a:ext cx="607867" cy="7486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5D15E54-6D4B-4410-A5BB-8F81FF30DEC2}"/>
              </a:ext>
            </a:extLst>
          </p:cNvPr>
          <p:cNvSpPr txBox="1"/>
          <p:nvPr/>
        </p:nvSpPr>
        <p:spPr>
          <a:xfrm>
            <a:off x="2534519" y="4770279"/>
            <a:ext cx="1097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RSSI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9EC7999-C79F-45AE-B559-03C88AC7377E}"/>
              </a:ext>
            </a:extLst>
          </p:cNvPr>
          <p:cNvSpPr txBox="1"/>
          <p:nvPr/>
        </p:nvSpPr>
        <p:spPr>
          <a:xfrm>
            <a:off x="4142511" y="4770279"/>
            <a:ext cx="1097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A50E9D4-AEFB-47AD-944C-18E4C6B5F3E0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16200000" flipH="1">
            <a:off x="3976293" y="4055075"/>
            <a:ext cx="612990" cy="81741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6E77F3F-E6CA-47B6-B08D-01BE637913B6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5400000">
            <a:off x="3172297" y="4068497"/>
            <a:ext cx="612990" cy="79057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E7C08CE-E933-4528-A31A-57753D3A78A8}"/>
              </a:ext>
            </a:extLst>
          </p:cNvPr>
          <p:cNvCxnSpPr>
            <a:endCxn id="4" idx="0"/>
          </p:cNvCxnSpPr>
          <p:nvPr/>
        </p:nvCxnSpPr>
        <p:spPr>
          <a:xfrm>
            <a:off x="5690755" y="1488141"/>
            <a:ext cx="0" cy="7355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图形 48" descr="标记">
            <a:extLst>
              <a:ext uri="{FF2B5EF4-FFF2-40B4-BE49-F238E27FC236}">
                <a16:creationId xmlns:a16="http://schemas.microsoft.com/office/drawing/2014/main" id="{E2771A5B-8FBE-44BD-8A9D-77A5A58A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418" y="3429000"/>
            <a:ext cx="362920" cy="362920"/>
          </a:xfrm>
          <a:prstGeom prst="rect">
            <a:avLst/>
          </a:prstGeom>
        </p:spPr>
      </p:pic>
      <p:pic>
        <p:nvPicPr>
          <p:cNvPr id="51" name="图形 50" descr="Wi-Fi">
            <a:extLst>
              <a:ext uri="{FF2B5EF4-FFF2-40B4-BE49-F238E27FC236}">
                <a16:creationId xmlns:a16="http://schemas.microsoft.com/office/drawing/2014/main" id="{F10278C2-AAED-418A-BF6D-FADBD7C27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2788" y="3703875"/>
            <a:ext cx="456447" cy="4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9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6</cp:revision>
  <dcterms:created xsi:type="dcterms:W3CDTF">2019-08-10T21:36:57Z</dcterms:created>
  <dcterms:modified xsi:type="dcterms:W3CDTF">2019-08-16T00:05:14Z</dcterms:modified>
</cp:coreProperties>
</file>