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64023-5FBB-4C95-965E-83DA3735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EA7521-8551-4A2A-8DEF-A52286B7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2C6D0-75D6-40A1-B24F-B74A27AC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20944-D65E-4686-8F5E-848612D8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836E2-0DF2-436F-8FFD-31262A98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5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FD3F-69BB-421A-AAE4-B8F02917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49AFE-F913-41D9-9786-C854C10ED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D943C-967E-412A-B59F-4C1D433C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A28C5-5E83-4B74-AAAE-2D503F90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47CB9-5243-4940-88A7-B7430DD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9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AC563-DA27-415D-896E-1249C409A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434B7-2980-4A2D-A4AC-E20B1B7BE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72F36-DD71-4730-801C-105AD51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962AC-79A0-416F-B928-D49AC716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4FC62-EA6C-4917-9142-75EF5994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88D1E-07AE-41F9-8727-78C08C1D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D0121-32CB-4AAD-AC7A-784F9EB1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CF5C9-F064-4524-9022-81388F5D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6397C-5F8A-493F-911A-426E34C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7635F-8BDD-4C53-8063-63601F55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D7566-2D48-4B03-A541-CC39600D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CAF9D-006B-47F8-AB10-2F295CF9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2EE0A-0C2F-42CB-91F5-BA1E1040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9BD2A-4EB6-4406-AAB5-AD6899AF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F0750-5E17-4099-BB96-BF5A080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1C62-9CC0-4F81-ABCD-93FD9A4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8C55A-7AB1-4DAF-A567-4928EC88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3CB9B-1737-40DB-8616-9449735E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B420C6-E99F-4BC5-B662-DAB1374D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C4A76-0D98-4357-8029-E044F196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F976E-EEF5-4D49-91C1-986968CF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0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2B193-F9A5-4DE1-BD95-D003C7F3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3749B-8809-4CF5-9D3E-17F46A66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C4264-736D-4CC8-9AFC-2C3648F9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27766-63E4-4E74-B265-B560E1CA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9C62AF-2AE8-4CAA-9C73-29CD77809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4063E-A345-4DDA-B9D0-EDB2303D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A6080D-2F55-4732-86F9-BCAA79A1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69AEB-7CB0-4561-9F6B-841F7CB3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D7CA-3CAA-44CC-8DE3-7AC3B1DC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386EC6-E600-4F4E-B5A6-F21A587E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5F796A-7375-4CBA-AC7C-8BFDB130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D53BA-B741-4401-8C2A-D7150438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4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889AA-926F-44DC-A203-296C29E2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D7906-C300-4CFD-840A-518658C2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17869C-2DA2-42B6-8913-07310078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4A34-5750-45C7-B83E-A9E79167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83742-B601-4F2B-AD2C-801FF471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ED926-2431-48FD-B64E-4D8A36D8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1BA1B-CDAB-4CEA-9F67-960A856D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A2498-982C-474D-BC2F-B2F1E6B3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8A818-C6D9-4DB8-8925-3D410C7B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0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5D35-CDBB-4201-A97C-6D3AAA9E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556DCB-D731-4D20-B9D6-C9D374E5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E860C-30FB-4DA5-A5BC-DC407C62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B2AF4-4AE4-4E51-9FD6-ABB87128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57298-7F1B-4FE0-99FF-F84AED22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2DBBF-711A-4BA7-8988-5F47498C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F70D61-1BF6-4586-B8BC-0300B7B7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2D55F-7877-4806-86C6-4BB1087C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A30A6-0A29-4730-BA80-3190CAE6C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37DC-20DD-424B-AFD7-6B13E3862F8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AE3C3-E625-430D-A27C-9A96362ED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EAE42-FA47-4444-A7FF-394A31351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DE5-5114-4FBE-8DA3-C8AEA279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4F076306-18D6-4D4E-B1A4-20C2E1BD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13" y="343320"/>
            <a:ext cx="8533840" cy="6400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8FFBFC-9387-47F6-AA9B-8E24DFDA9AA4}"/>
              </a:ext>
            </a:extLst>
          </p:cNvPr>
          <p:cNvSpPr txBox="1"/>
          <p:nvPr/>
        </p:nvSpPr>
        <p:spPr>
          <a:xfrm>
            <a:off x="5405718" y="919797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BF845A-B0A8-4D47-B2C4-47AA119263A3}"/>
              </a:ext>
            </a:extLst>
          </p:cNvPr>
          <p:cNvSpPr txBox="1"/>
          <p:nvPr/>
        </p:nvSpPr>
        <p:spPr>
          <a:xfrm>
            <a:off x="3801035" y="2542409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668A57-C1C3-4E98-9FE1-C3988520069C}"/>
              </a:ext>
            </a:extLst>
          </p:cNvPr>
          <p:cNvSpPr txBox="1"/>
          <p:nvPr/>
        </p:nvSpPr>
        <p:spPr>
          <a:xfrm>
            <a:off x="3209366" y="3429000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D3CD8C-35EF-4DEC-8921-A36053ED9FBA}"/>
              </a:ext>
            </a:extLst>
          </p:cNvPr>
          <p:cNvSpPr txBox="1"/>
          <p:nvPr/>
        </p:nvSpPr>
        <p:spPr>
          <a:xfrm>
            <a:off x="3191436" y="5581444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C6FD41-94F5-4FD8-9265-9B75A420E701}"/>
              </a:ext>
            </a:extLst>
          </p:cNvPr>
          <p:cNvSpPr txBox="1"/>
          <p:nvPr/>
        </p:nvSpPr>
        <p:spPr>
          <a:xfrm>
            <a:off x="6185647" y="5581444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914A40-9606-4F5A-93ED-05A408A411F2}"/>
              </a:ext>
            </a:extLst>
          </p:cNvPr>
          <p:cNvSpPr txBox="1"/>
          <p:nvPr/>
        </p:nvSpPr>
        <p:spPr>
          <a:xfrm>
            <a:off x="9126072" y="3543510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B0DAF1-1D33-4DFA-849E-468E47C24F98}"/>
              </a:ext>
            </a:extLst>
          </p:cNvPr>
          <p:cNvSpPr txBox="1"/>
          <p:nvPr/>
        </p:nvSpPr>
        <p:spPr>
          <a:xfrm>
            <a:off x="9081247" y="2020351"/>
            <a:ext cx="35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0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2</cp:revision>
  <dcterms:created xsi:type="dcterms:W3CDTF">2019-08-21T21:57:52Z</dcterms:created>
  <dcterms:modified xsi:type="dcterms:W3CDTF">2019-08-21T22:51:42Z</dcterms:modified>
</cp:coreProperties>
</file>