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E1E24-A51C-4CAF-8D95-4E0710669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A6726-2DD8-4722-9142-2CCACAB76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93671-14A4-4B4F-80FF-4C157982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5C476-F22B-4D44-B877-4F472F14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43EF4-1902-4FE4-B4F4-1F4F37B4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16E4-B5DD-4A03-AF89-F8356FDA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AA92B-334F-4B0A-B4DB-096A638A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A422A-BA03-4E1B-AB7A-2659278D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97399-DE25-48A0-B187-EB4F3484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EFA70-3421-4B6D-B454-3ED2E1C7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29AF17-B59B-4AA1-9A14-304C8E14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94F3E-133A-4606-891B-AF61E2AC0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EBE18-741E-4FAD-B3EB-C92A485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08851-41B7-4F76-9B6A-516E28BA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7FF56-57B1-4C84-AE39-229C87EB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3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7A5D-EFAC-46F4-9E50-AB2331D3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C1C76-6AFE-4BBB-BC74-6289303D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E116E-1302-4DA1-927E-53071958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FFE93-F5D7-4F59-ABA9-EECE646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25953-9FA7-4CD5-8377-EFF7C644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D590-E7F5-485F-AFDF-BC343BA8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1AC14-9AB9-43DD-8A27-CB854827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BCED1-2311-453F-BD13-5F51355F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9E083-C97A-4665-8C1C-7C76C669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4D0F4-DADC-4D34-AACF-8783BDF2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9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775F-A3D0-4CDB-8F28-5CB85C5E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2DB4A-2407-4387-9048-7F2784A6F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0C1F4-0C30-4AD1-B3B1-2C593708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D2707-926B-4BE0-A2C4-D13A44B3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0C894-6416-4031-9010-0A7919B5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5E7A-CF67-4ABA-95ED-BE4EE9AB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4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80AC-65E2-4FAB-9321-36319EF2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5A4D0-E9E5-427D-B112-D6FDE7B7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D715C-8BF5-4B04-929E-1D2EBF8D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DA72AD-37E8-4F08-A858-4FA8FC8B7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78DE2-3FF9-4266-B168-7533F970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657718-7CB5-407B-ACAD-47A9BB8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39D46-C28E-475B-8923-BEA144DA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5A4439-2C75-4C11-838D-771A01CB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30536-5953-4738-8968-94EF4C12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607EE9-EDBD-43FE-A25E-070399A1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8AE73D-8BED-48BD-B122-6E07C8B8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FA3E6-F54A-4129-8ED4-B6C14B58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88BF2-D2DF-4382-B3B4-0ED9BFA1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68DB5-C615-460C-8BF4-072B0CFB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F97461-4ACF-4E2C-AA5D-AD0B4F63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5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EBEF-4A9E-497C-AB9C-4045F5E2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BC09C-885B-4B2C-AECA-F7297368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5C373-753D-40B3-9DA7-F9D4AA9B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62F34-B62F-4E27-9A59-A28FC9F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0E3D9-C908-450D-9902-2EF5D0D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9670C-18CF-4BA1-B715-53DEB80D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6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90F39-B1B4-42F1-A56B-B4B1516A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D1527-670F-4280-A1F3-131276838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E8CB9C-D565-43EF-B840-C6CBBF9AA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5CA15-4123-41AB-80D2-49D89E3B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3CE81-5F35-40E6-9ABB-45FEEAEA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309A8-E0F6-489E-8ECD-3814AAE3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EFB91-4E4D-4910-8816-5BBA9330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31749-B3F6-4BEC-96E7-822A2D07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685C8-16DF-4DEC-8375-E06FA9329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5C19-6F79-4116-8C11-9A1ABB6B31BD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E14D7-35AD-43F5-AFC9-FF214DAB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DD42D-7AE7-4F04-9D72-30D64D6F4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4A82-B4C5-499A-9924-7FB9D3EAC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2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63B7670-1968-46CE-BD30-AA556B86E1E2}"/>
              </a:ext>
            </a:extLst>
          </p:cNvPr>
          <p:cNvSpPr/>
          <p:nvPr/>
        </p:nvSpPr>
        <p:spPr>
          <a:xfrm>
            <a:off x="4383741" y="1882588"/>
            <a:ext cx="1712259" cy="17839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C21672-507E-4ED4-9EFB-0B3586468488}"/>
              </a:ext>
            </a:extLst>
          </p:cNvPr>
          <p:cNvSpPr/>
          <p:nvPr/>
        </p:nvSpPr>
        <p:spPr>
          <a:xfrm>
            <a:off x="5544671" y="2644588"/>
            <a:ext cx="2120154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2D5523-719C-44C1-B573-2C4E20B8BDB4}"/>
              </a:ext>
            </a:extLst>
          </p:cNvPr>
          <p:cNvSpPr/>
          <p:nvPr/>
        </p:nvSpPr>
        <p:spPr>
          <a:xfrm>
            <a:off x="4267199" y="2985246"/>
            <a:ext cx="1936377" cy="19363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53E383-6D48-4FAF-B654-B69EA1E158DC}"/>
              </a:ext>
            </a:extLst>
          </p:cNvPr>
          <p:cNvSpPr txBox="1"/>
          <p:nvPr/>
        </p:nvSpPr>
        <p:spPr>
          <a:xfrm>
            <a:off x="5535706" y="3175320"/>
            <a:ext cx="85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90DA15-4AED-418A-A407-6A9CFEE33076}"/>
              </a:ext>
            </a:extLst>
          </p:cNvPr>
          <p:cNvSpPr/>
          <p:nvPr/>
        </p:nvSpPr>
        <p:spPr>
          <a:xfrm>
            <a:off x="5226141" y="2738718"/>
            <a:ext cx="45719" cy="493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97B4BF-ECF3-4787-88D5-1B5E8DC752BE}"/>
              </a:ext>
            </a:extLst>
          </p:cNvPr>
          <p:cNvSpPr/>
          <p:nvPr/>
        </p:nvSpPr>
        <p:spPr>
          <a:xfrm>
            <a:off x="5215376" y="3925487"/>
            <a:ext cx="45719" cy="493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9D55879-202B-49A8-A526-E9EAB0E30607}"/>
              </a:ext>
            </a:extLst>
          </p:cNvPr>
          <p:cNvSpPr/>
          <p:nvPr/>
        </p:nvSpPr>
        <p:spPr>
          <a:xfrm>
            <a:off x="6590853" y="3686734"/>
            <a:ext cx="45719" cy="493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652875-96CC-4E69-965C-A67757046129}"/>
              </a:ext>
            </a:extLst>
          </p:cNvPr>
          <p:cNvCxnSpPr>
            <a:cxnSpLocks/>
          </p:cNvCxnSpPr>
          <p:nvPr/>
        </p:nvCxnSpPr>
        <p:spPr>
          <a:xfrm flipV="1">
            <a:off x="6606513" y="2861737"/>
            <a:ext cx="592146" cy="87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4EE429-292F-4180-910F-17DAE9C5CC1E}"/>
              </a:ext>
            </a:extLst>
          </p:cNvPr>
          <p:cNvCxnSpPr>
            <a:cxnSpLocks/>
          </p:cNvCxnSpPr>
          <p:nvPr/>
        </p:nvCxnSpPr>
        <p:spPr>
          <a:xfrm flipH="1" flipV="1">
            <a:off x="4826632" y="2029452"/>
            <a:ext cx="431333" cy="740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056200E-2F75-4AD4-A663-392EFC22B0B1}"/>
              </a:ext>
            </a:extLst>
          </p:cNvPr>
          <p:cNvCxnSpPr>
            <a:cxnSpLocks/>
          </p:cNvCxnSpPr>
          <p:nvPr/>
        </p:nvCxnSpPr>
        <p:spPr>
          <a:xfrm flipH="1">
            <a:off x="4267199" y="3956366"/>
            <a:ext cx="974834" cy="1178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DBB44AC-F03F-4F5A-A6EE-16E1BAFA1559}"/>
              </a:ext>
            </a:extLst>
          </p:cNvPr>
          <p:cNvCxnSpPr>
            <a:cxnSpLocks/>
          </p:cNvCxnSpPr>
          <p:nvPr/>
        </p:nvCxnSpPr>
        <p:spPr>
          <a:xfrm flipH="1" flipV="1">
            <a:off x="5264338" y="2798984"/>
            <a:ext cx="461384" cy="5946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E30A4FF-B3C2-4515-966B-E0FFEF584DD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06339" y="3359986"/>
            <a:ext cx="891209" cy="3339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AC59DC-A4DB-4605-B6E4-59BB8AC6DCE1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5254400" y="3359986"/>
            <a:ext cx="447139" cy="5727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F4D9EAB-010B-41CA-9785-48D5D04B8EEA}"/>
              </a:ext>
            </a:extLst>
          </p:cNvPr>
          <p:cNvSpPr txBox="1"/>
          <p:nvPr/>
        </p:nvSpPr>
        <p:spPr>
          <a:xfrm>
            <a:off x="4999709" y="2154233"/>
            <a:ext cx="4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r>
              <a:rPr lang="en-US" altLang="zh-CN" sz="1200" b="1" dirty="0"/>
              <a:t>1</a:t>
            </a:r>
            <a:endParaRPr lang="zh-CN" altLang="en-US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D05FEA0-CFF3-4A2E-8A15-F7E0950A909D}"/>
              </a:ext>
            </a:extLst>
          </p:cNvPr>
          <p:cNvSpPr txBox="1"/>
          <p:nvPr/>
        </p:nvSpPr>
        <p:spPr>
          <a:xfrm>
            <a:off x="6858568" y="3157638"/>
            <a:ext cx="4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r>
              <a:rPr lang="en-US" altLang="zh-CN" sz="1300" b="1" dirty="0"/>
              <a:t>2</a:t>
            </a:r>
            <a:endParaRPr lang="zh-CN" altLang="en-US" sz="13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CD3990-3D11-4A70-8A1B-C8B74D4147E8}"/>
              </a:ext>
            </a:extLst>
          </p:cNvPr>
          <p:cNvSpPr txBox="1"/>
          <p:nvPr/>
        </p:nvSpPr>
        <p:spPr>
          <a:xfrm>
            <a:off x="4610965" y="3686734"/>
            <a:ext cx="43133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r>
              <a:rPr lang="en-US" altLang="zh-CN" sz="1300" b="1" dirty="0"/>
              <a:t>3</a:t>
            </a:r>
          </a:p>
          <a:p>
            <a:endParaRPr lang="zh-CN" altLang="en-US" sz="13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18CFDD-A329-4A45-954B-BE2C72A98CC6}"/>
              </a:ext>
            </a:extLst>
          </p:cNvPr>
          <p:cNvSpPr txBox="1"/>
          <p:nvPr/>
        </p:nvSpPr>
        <p:spPr>
          <a:xfrm>
            <a:off x="6249059" y="1821334"/>
            <a:ext cx="130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2596E3F-22B4-4B9E-AD05-34876D57072B}"/>
              </a:ext>
            </a:extLst>
          </p:cNvPr>
          <p:cNvSpPr txBox="1"/>
          <p:nvPr/>
        </p:nvSpPr>
        <p:spPr>
          <a:xfrm>
            <a:off x="6048849" y="2017260"/>
            <a:ext cx="26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+</a:t>
            </a:r>
            <a:endParaRPr lang="zh-CN" altLang="en-US" sz="1600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B537E76-65BD-4F8A-92A6-109202B73D37}"/>
              </a:ext>
            </a:extLst>
          </p:cNvPr>
          <p:cNvSpPr/>
          <p:nvPr/>
        </p:nvSpPr>
        <p:spPr>
          <a:xfrm>
            <a:off x="6190575" y="1964979"/>
            <a:ext cx="45719" cy="493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71BC22-81CB-4963-A6E9-0994A44500C6}"/>
              </a:ext>
            </a:extLst>
          </p:cNvPr>
          <p:cNvSpPr txBox="1"/>
          <p:nvPr/>
        </p:nvSpPr>
        <p:spPr>
          <a:xfrm>
            <a:off x="5243464" y="2647567"/>
            <a:ext cx="431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O1</a:t>
            </a:r>
            <a:endParaRPr lang="zh-CN" altLang="en-US" sz="1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8A1142-40D8-461B-900A-D5665F830CEC}"/>
              </a:ext>
            </a:extLst>
          </p:cNvPr>
          <p:cNvSpPr txBox="1"/>
          <p:nvPr/>
        </p:nvSpPr>
        <p:spPr>
          <a:xfrm>
            <a:off x="6590853" y="3600683"/>
            <a:ext cx="4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O2</a:t>
            </a:r>
            <a:endParaRPr lang="zh-CN" altLang="en-US" sz="12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D56D89-A16B-4CCF-B186-CF0A9EBC3169}"/>
              </a:ext>
            </a:extLst>
          </p:cNvPr>
          <p:cNvSpPr txBox="1"/>
          <p:nvPr/>
        </p:nvSpPr>
        <p:spPr>
          <a:xfrm>
            <a:off x="5136767" y="3967016"/>
            <a:ext cx="43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O3</a:t>
            </a:r>
          </a:p>
          <a:p>
            <a:endParaRPr lang="zh-CN" altLang="en-US" sz="12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46B353-3289-4F9F-B852-F809821B80A7}"/>
              </a:ext>
            </a:extLst>
          </p:cNvPr>
          <p:cNvSpPr txBox="1"/>
          <p:nvPr/>
        </p:nvSpPr>
        <p:spPr>
          <a:xfrm>
            <a:off x="6023687" y="2726324"/>
            <a:ext cx="4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ACC030-0BC2-4742-B314-7052E167330D}"/>
              </a:ext>
            </a:extLst>
          </p:cNvPr>
          <p:cNvSpPr txBox="1"/>
          <p:nvPr/>
        </p:nvSpPr>
        <p:spPr>
          <a:xfrm>
            <a:off x="5997767" y="4409353"/>
            <a:ext cx="4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BD4294-CB44-4166-8DF1-8E90295F9266}"/>
              </a:ext>
            </a:extLst>
          </p:cNvPr>
          <p:cNvSpPr txBox="1"/>
          <p:nvPr/>
        </p:nvSpPr>
        <p:spPr>
          <a:xfrm>
            <a:off x="4239607" y="3128038"/>
            <a:ext cx="4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B64338-456B-4E7C-BAD3-7CF74E123E46}"/>
              </a:ext>
            </a:extLst>
          </p:cNvPr>
          <p:cNvSpPr txBox="1"/>
          <p:nvPr/>
        </p:nvSpPr>
        <p:spPr>
          <a:xfrm>
            <a:off x="5477969" y="3565609"/>
            <a:ext cx="4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853596-50A5-4E93-BAF5-DC0087452C66}"/>
              </a:ext>
            </a:extLst>
          </p:cNvPr>
          <p:cNvSpPr txBox="1"/>
          <p:nvPr/>
        </p:nvSpPr>
        <p:spPr>
          <a:xfrm>
            <a:off x="5558729" y="2839730"/>
            <a:ext cx="4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37F8CF-72AA-4213-B9A8-02A519A42177}"/>
              </a:ext>
            </a:extLst>
          </p:cNvPr>
          <p:cNvSpPr txBox="1"/>
          <p:nvPr/>
        </p:nvSpPr>
        <p:spPr>
          <a:xfrm>
            <a:off x="5916722" y="3151359"/>
            <a:ext cx="43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815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6</cp:revision>
  <dcterms:created xsi:type="dcterms:W3CDTF">2019-08-12T20:29:41Z</dcterms:created>
  <dcterms:modified xsi:type="dcterms:W3CDTF">2019-08-12T21:54:13Z</dcterms:modified>
</cp:coreProperties>
</file>