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D67BC-0875-4609-B8DD-1772DEA9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B74924-9B4E-45F4-BB69-9549843B6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AF693-7787-4DF3-92A6-4FB49E2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A5840-3730-4141-B90B-7EDEF3AC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4A9DA-7F2E-4528-A4A9-1F151478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0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B526-7207-4687-9B58-791C052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409FD-4A18-487C-8D72-D1AA9642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BC1F0-4FF3-4E48-BC9D-ABEF498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28B69-5F16-4219-AB9B-6913339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0C493-9985-42A3-8D80-B422AB0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E5A2A-7564-4168-A8D9-3175EE702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E4CA3-79B6-4727-957B-C82D8F60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A27A-4B1D-48E8-B7BD-F542D7D0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3160C-1D6D-4D7B-BDF6-07225F2E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95A0D-5DD4-417E-BAC0-6B2819D5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CFA1-622A-4A92-9894-A5D76C3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C6FC8-2C34-4B89-951C-7D1D2B61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D6AA8-02AD-423E-8AF2-BCEC5CAB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2C4DD-5972-4AD2-B364-8A844C30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2122A-C118-48D8-8781-6FC66F3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12EA-D8AD-43BC-BB75-8C71FF45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87660-5209-4292-A3B7-BED8B7BD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A2403-82A6-4226-9A72-5015D601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4FAAD-D81B-4280-B91B-5427347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66185-49EA-4794-8204-1FA95BF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C881C-05A7-43F1-B5C2-A4FE429D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06C78-4F48-4346-8210-7DEAB7A39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6D5C1-D7B7-42D6-A0F5-A778657C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C2E67-38EB-4067-ACB2-DE1EC64B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0DD33-D543-474B-8C59-B8AE4781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904B6-355E-4D10-8FC3-9363CD5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C60D-1A5F-4473-953C-2AA6ED32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16F99-9CC6-4D3D-8BCE-4946C314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C5DB-5ED3-4EDB-97F8-18A2A779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25939-311E-49BB-AF5D-19C362BE8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F69ED-10D3-4614-9679-5AFA6DB55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5A0CB-E9CB-4703-93E2-4515449D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10149-5E18-44E8-B619-6B73B713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0476A8-6646-4AAF-B0A1-57A500E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1AB8-B617-4F70-84B6-9CCA408C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8E401-9069-46E5-BDDA-6A9EEB13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54A1D9-FE89-46F4-B320-9F94B669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95C72-F10B-41A1-AEC1-24DE6C73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55DB3-9FFB-4703-9694-C94A7574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602B1B-7808-4E10-A888-4E1C875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1EF2E-04AB-4BEA-9C23-FD1F60B6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14DF4-93B8-4797-B80E-784C8759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EE3A4-FFBC-43C9-9CFA-D0C105A2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3FDAD-1258-4D01-AC5E-4271F34EF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0C4BC-76CA-42BB-959A-A08B1BD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AE554-D783-4E6C-84AB-7CFDCA0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64B1D-C4E1-454D-9845-AD1E8DB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56445-7525-4C33-845E-7E1BB697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CB486-7261-43A5-A9F6-D9ADAA8B7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F7058-E36E-43BE-8B79-E9C2D271F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5281E-0DB9-4C42-98D0-C966D76E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8ABB7-AC6E-42C0-B286-1D3FAB7D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046C7-BA9A-4FBE-A4C5-7E84AD21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0AE271-7032-4CFA-878C-69F27FE9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44CFF-7D36-4B40-B678-E25FA38B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6AD8E-4BD4-4707-B128-709648E96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704B-2D88-40B4-AEC4-CE246F4E27A9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16F46-900E-4561-80F8-4BA36979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C56C4-71CD-4EEE-B43A-ED6065AFB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10E1-C9FB-4878-A7A7-91F08386B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D5BAD443-FBB3-4DBF-ADD3-5D7C0699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68" y="342900"/>
            <a:ext cx="7601442" cy="595788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52001EB-2BF3-4068-B48D-41853F6D6262}"/>
              </a:ext>
            </a:extLst>
          </p:cNvPr>
          <p:cNvSpPr/>
          <p:nvPr/>
        </p:nvSpPr>
        <p:spPr>
          <a:xfrm>
            <a:off x="5316071" y="4554070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A0FA13-D684-459A-BE17-8EE5FA419A8A}"/>
              </a:ext>
            </a:extLst>
          </p:cNvPr>
          <p:cNvSpPr/>
          <p:nvPr/>
        </p:nvSpPr>
        <p:spPr>
          <a:xfrm>
            <a:off x="5844000" y="2895600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E822AE-ECB3-4D41-BB76-D76A8E07C9EB}"/>
              </a:ext>
            </a:extLst>
          </p:cNvPr>
          <p:cNvSpPr/>
          <p:nvPr/>
        </p:nvSpPr>
        <p:spPr>
          <a:xfrm>
            <a:off x="7053678" y="3304407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8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2</cp:revision>
  <dcterms:created xsi:type="dcterms:W3CDTF">2019-08-24T14:56:12Z</dcterms:created>
  <dcterms:modified xsi:type="dcterms:W3CDTF">2019-08-24T21:56:58Z</dcterms:modified>
</cp:coreProperties>
</file>