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4664-1D0C-47D0-95B9-48D4A4A54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2CE85A-B809-45DF-B2B0-8879CC16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6038-3AEA-48A1-9207-01477126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E5170-8189-4000-8D0A-74D0409E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B0D71-7E2E-474D-B035-1E015B7C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C749D-DF4E-4883-A4FF-80D1486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76EE7-E4E8-4FE3-927C-07DBC695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0BDE4-828D-4250-AE78-DF6D2DDB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05942-860B-48E2-9A27-F356F9C5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964E7-D458-4329-9515-069E29C8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D1181-3BD3-4956-BF2B-9E20D0165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6249A-47EE-484C-BD01-194A4CEA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9534E-B58B-46D5-AE6B-9AEF1148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70097-B4C2-446F-806D-F0F5520A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65585-DE5F-48F1-821D-52760EAE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3086-96C4-4569-9726-53539837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297F-B7E5-43F8-AF11-1771C712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D77E9-97C3-4112-8ABE-09FF9457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62BE8-490B-49BE-A947-3B409FEE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AA98-889F-4CDA-99DF-B3EC21FA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C92D1-FC87-474A-B9BA-51D0D0E9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CD562-CB07-408E-BF6D-7B8577BD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2A4A-EE1C-43EF-9D8E-0989B718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473BD-BA6E-4F04-8C8F-03D059B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A7F8F-7BF8-4685-BE12-552B251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0A00-A531-4D63-8FBA-5AFD40D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AAB74-7B2B-49B6-8477-176D4384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65F1E-9802-4E07-BAD8-847B2F0E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93C2A-3B35-4B97-8019-DAA38311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544F7-4255-4700-AE7A-0C510549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06381-D803-4FC4-A819-266181F5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B0CE3-8D3C-4601-BB6E-5C1C595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9B3BD-BA3D-4914-AAD2-4919118E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1B105-22A2-47E2-A9C3-A4D2D151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79449-FCCC-4E6D-BCFB-E742709A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7D2FA-D920-4D67-8A46-99AE2B50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998A4-19DB-48C9-AA9B-87CF8D0E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70DA4-8FDF-45A4-9938-029EEEA5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C57C00-55A9-4BF5-9C2B-86109D71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7033D-962D-4A77-87D2-40B18357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D9869-E04A-4562-8F16-F63D9BCD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9CE15-69C4-4218-B02F-E8CB8DFE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119DF-8B2F-46E4-A2B2-7E2A59E3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6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165C2-17A3-4D65-AA24-3B15E150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AB49D-2739-4FC6-A036-0BC36B60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8F4DE-D749-4651-96E0-380E2FBC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505E1-8C8A-4D47-B7D7-D725AB12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62E6-062F-4CC3-9955-7FD3FB57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FB47E-F1F8-4B07-8F3D-3F310998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8CCF9-4C8E-456A-BB2C-1E46517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BF4ED-91D1-45B4-A309-7AB91C5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4C8EB-BD45-44A7-9DE6-67A032D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7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B5A6-6BA9-4027-9A15-0A44AE1C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7A74AD-262F-4C6E-8950-ABD2632B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E53B9-EF11-4A94-B0A2-1878078F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EC9EF-1316-492D-BB00-6F178476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E2CC8-5B3A-4890-9DDE-D8309B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1D316-F139-4C0F-B916-F9749DAE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839E38-9AA9-4C41-8D75-B19065C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17C7E-7684-4B4F-ADA6-6D2C752E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C5BBF-851E-4071-8D4A-22A129C4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2739-4D4D-4EAF-91A2-309C700C8E73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8FA1-AE89-45C8-915A-D6255294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9D622-DEF0-4620-90F1-FE20E27B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0E37-68AE-44A7-8080-A281AED67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539FD5-FBB4-4B7C-8FDC-27292CA5D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607218"/>
            <a:ext cx="7524750" cy="5643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7DFA11-EDBB-404D-93BB-BA3C5FD5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67049"/>
            <a:ext cx="123825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B07CCB-23B6-4F2F-8765-AFD4BEC4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594" y="3066327"/>
            <a:ext cx="436246" cy="90258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F080E642-1922-45FF-8F2F-FA4B2FB41671}"/>
              </a:ext>
            </a:extLst>
          </p:cNvPr>
          <p:cNvSpPr/>
          <p:nvPr/>
        </p:nvSpPr>
        <p:spPr>
          <a:xfrm>
            <a:off x="5037306" y="423847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360E19D-8CC2-4C64-A5A6-1D087DAA3CAE}"/>
              </a:ext>
            </a:extLst>
          </p:cNvPr>
          <p:cNvSpPr/>
          <p:nvPr/>
        </p:nvSpPr>
        <p:spPr>
          <a:xfrm>
            <a:off x="6506940" y="355028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E06F4D-8E1E-4740-B8B8-35BF781B9FD1}"/>
              </a:ext>
            </a:extLst>
          </p:cNvPr>
          <p:cNvSpPr/>
          <p:nvPr/>
        </p:nvSpPr>
        <p:spPr>
          <a:xfrm>
            <a:off x="6506940" y="2682399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1</cp:revision>
  <dcterms:created xsi:type="dcterms:W3CDTF">2019-08-24T23:58:24Z</dcterms:created>
  <dcterms:modified xsi:type="dcterms:W3CDTF">2019-08-25T00:01:16Z</dcterms:modified>
</cp:coreProperties>
</file>