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7FDB2-F27C-4A72-9C44-5B4EAB419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F26DD-A88F-4023-97B6-5C92FB31B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423F6-F2C2-4BB7-BEDB-2FDA33B6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80EA6-0C47-43E2-8534-5787EB3E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D565E-D477-4FCA-95FF-6FF465FA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7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4504-DB02-4895-8C5E-FAC5A3D7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6A59B-2692-4857-8880-DD03E7351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5BD5F-5064-4D96-9A4C-0F5F8B7B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E8624-D7A7-445C-AA5B-630A6533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A5276-7755-44A2-B009-6DAA9357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6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EAB45A-490B-4FEC-8E4A-3B7818A12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D258E-9372-420D-A532-49B5C36F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9C318-CF58-4246-A333-743DCBD4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E4855-02C9-4553-9C1B-2E10A21D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ADD4F-4324-4890-8099-BFAA92F9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1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BF000-6B66-491B-A16F-9EA78EF6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FC223-C797-4AAB-B470-603A0332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1265A-C714-421A-AFD7-AEDAB354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C4AF-38DB-4816-AB1C-0783C229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93FA9-D1F3-404F-9B25-59766621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1981A-94E4-4A9E-B5D6-A28383AB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C8302-90D5-436F-B877-FE5B2065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FE5C1-2B88-484B-BCFA-20234ACF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EE600-D7B6-49AD-9FE0-DA5CDCAC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F4805-B2F3-4402-B5E7-B9C63187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2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94E16-AD38-4D7F-A5AF-AE844C7D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B948D-4AAD-4C55-BF0E-540CE74B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47A73-302E-489A-8CA1-82BE684FF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D18D8-C8D3-4506-B814-AB019C4A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D0C89-17DD-4EFB-8E0A-3946537E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92C1ED-0678-4CC2-8B4B-7250D02A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EFA71-BE76-44DF-82D5-9B69ADFD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765A8-E64F-4B23-9A2F-7CB84270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C5378-3E83-41AE-8C9C-4A6C52328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BE409C-8303-4AFB-8FCF-5E06FBCA0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465AFB-4A98-45E0-8241-AA1C7D0B7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5449A7-5090-4747-8D39-546D56C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49DC6F-BCED-4E76-B622-010D97CF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7F101-0839-47D3-8611-48FB5E13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7D97-C3B8-40F4-B9B8-5F02A50C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9B3B20-6D87-4969-8443-E12471D7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8D04B7-2CD2-4DD3-AD5E-6744622C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07D2B-9130-449D-B35B-34D35866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0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A21063-9606-4DF7-A54B-77ECF53D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7B5EB0-5A2B-4605-AE8F-958BEF66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855B7E-E90C-4D6F-9665-E61597C2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6A00D-9B13-4737-B283-2742053D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34B08-BC15-4DE8-BE5B-D4A920A4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5B544-CD87-4789-810A-6D1548831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BB030-D1EA-4E28-B369-886387BF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28E9A-86BA-49CC-8E1F-EFA23AB3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33454-0142-4DB0-987E-FC1176F9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1B167-683C-4EEC-AB6F-089D6C8F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0540BC-03D0-4AAC-BDE3-2C894490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6056F-B2E8-40E8-9514-B76D3543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6FBF9-3384-4DE9-BD9C-072ED6B1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5CAD5-1FA1-4902-BA82-672C2399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801D8-3DF8-4582-96C8-EA8B67F2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4F6DC2-2E54-4B0E-9B79-711CB71B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92D52-371F-426D-AEF6-2D4ED1ACA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C75D7-0FA0-4305-ADB2-E2407646F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76AE-FB95-4B44-9269-8287748D9982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2D130-FEB3-48C8-94AB-FE8FF25C5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626AD-F2EC-41F8-A1A4-EE41150F7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ECDE-3DB9-452B-9D68-018446FECE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9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字&#10;&#10;描述已自动生成">
            <a:extLst>
              <a:ext uri="{FF2B5EF4-FFF2-40B4-BE49-F238E27FC236}">
                <a16:creationId xmlns:a16="http://schemas.microsoft.com/office/drawing/2014/main" id="{C3E00115-9950-4BED-9609-5163724F9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447676"/>
            <a:ext cx="8277224" cy="620791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C6EE83E5-A584-4298-A491-1DBAB2A64F4B}"/>
              </a:ext>
            </a:extLst>
          </p:cNvPr>
          <p:cNvSpPr/>
          <p:nvPr/>
        </p:nvSpPr>
        <p:spPr>
          <a:xfrm>
            <a:off x="5325596" y="4687420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E3D819-CE86-4026-9740-997C8A8A75AB}"/>
              </a:ext>
            </a:extLst>
          </p:cNvPr>
          <p:cNvSpPr/>
          <p:nvPr/>
        </p:nvSpPr>
        <p:spPr>
          <a:xfrm>
            <a:off x="7006050" y="3303000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D41E46-F619-4E71-930A-4843441DCB94}"/>
              </a:ext>
            </a:extLst>
          </p:cNvPr>
          <p:cNvSpPr/>
          <p:nvPr/>
        </p:nvSpPr>
        <p:spPr>
          <a:xfrm>
            <a:off x="6754050" y="1979025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541C94D-E8A9-46B0-A205-2DCE1A63B1C7}"/>
              </a:ext>
            </a:extLst>
          </p:cNvPr>
          <p:cNvSpPr/>
          <p:nvPr/>
        </p:nvSpPr>
        <p:spPr>
          <a:xfrm>
            <a:off x="7510875" y="2436225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E4782A-1E97-44CF-86AC-9490CCB54CA3}"/>
              </a:ext>
            </a:extLst>
          </p:cNvPr>
          <p:cNvSpPr/>
          <p:nvPr/>
        </p:nvSpPr>
        <p:spPr>
          <a:xfrm>
            <a:off x="7842503" y="1826130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9F114-C29A-4539-83D8-4A83EC02365D}"/>
              </a:ext>
            </a:extLst>
          </p:cNvPr>
          <p:cNvCxnSpPr>
            <a:endCxn id="11" idx="0"/>
          </p:cNvCxnSpPr>
          <p:nvPr/>
        </p:nvCxnSpPr>
        <p:spPr>
          <a:xfrm>
            <a:off x="7636875" y="2231025"/>
            <a:ext cx="0" cy="205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F1917B-A401-4545-90EB-DF02E0139DF1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7771840" y="2041225"/>
            <a:ext cx="107568" cy="139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1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2</cp:revision>
  <dcterms:created xsi:type="dcterms:W3CDTF">2019-08-25T15:10:12Z</dcterms:created>
  <dcterms:modified xsi:type="dcterms:W3CDTF">2019-08-25T15:32:49Z</dcterms:modified>
</cp:coreProperties>
</file>