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8C0A0-1A84-4F07-ADB1-47010BCC2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F7E5F2-9CBA-4B42-B45A-C31404F9B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8A68C-C549-464A-BBFB-01F1B047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E610-945E-4E6D-9926-9ABEF28F264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F9563-E335-45A4-9945-348338E85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09D879-0524-4239-B1CD-327B1A66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3B3B-94E0-43C4-96E4-A2DCA01B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DC9E7-BB04-49CB-8EEE-4275AC0D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6896F1-DDEE-464D-9D94-240285211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8D067-5E45-468C-BA91-447F7C18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E610-945E-4E6D-9926-9ABEF28F264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C82D-3959-473E-9527-8C3CFE6C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3ABAD3-CA8F-4EF3-A004-79C2EF58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3B3B-94E0-43C4-96E4-A2DCA01B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64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A35659-4304-4694-B1F1-C70416F5C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2029AC-359D-446E-935B-E39D27499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5F6C1-6C0A-4B30-AD6F-3CDBAB91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E610-945E-4E6D-9926-9ABEF28F264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6E6E3-436D-4AAE-AA7C-D48F2E15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223F2-0E5E-43EE-88EB-831146E8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3B3B-94E0-43C4-96E4-A2DCA01B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9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BC86E-7E91-49EE-970D-E224EC0D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9A77-9579-4320-BDEF-F2555D89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1E20E-03AF-4549-9AA5-CB9DD5F5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E610-945E-4E6D-9926-9ABEF28F264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5C91F-F67C-47B9-A97B-EBE0EC57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AD8053-F033-426D-9037-9045AA65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3B3B-94E0-43C4-96E4-A2DCA01B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91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64BBC-85EF-476B-B3BA-6E88B827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C01761-8D64-4496-9F65-80682029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722DF-6D92-4B1C-9BAF-67171ECE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E610-945E-4E6D-9926-9ABEF28F264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D9BFA3-8DF2-47B2-86ED-15F7A6543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51AF0-176B-4BC6-84B0-EB6E9C0F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3B3B-94E0-43C4-96E4-A2DCA01B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4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5E9FF-3BD4-4767-AC4D-D523C5A58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6C929-E50C-4CB4-899D-6F47A9E31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C97BA3-FFA1-4DC7-A958-7A01112CA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9E6BFB-469D-49A1-BE43-A6951B53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E610-945E-4E6D-9926-9ABEF28F264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A92160-2316-4B98-9E30-5BACB314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90217-2800-4D4B-9B94-8DD6D804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3B3B-94E0-43C4-96E4-A2DCA01B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54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45A6A-79E8-43EC-A0F7-A4F5D224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80CB5-9113-471A-939A-619097AA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1FEB80-2DD4-4DD2-8E51-091DA38E8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8B69A0-B8A2-4387-8D7A-34BE89039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146333-499E-4105-B72D-641300D20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C20C7-4726-4AF8-8665-CAB223DD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E610-945E-4E6D-9926-9ABEF28F264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E7806D-4907-4E7D-9850-84862484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827C7A-2901-46DD-88A1-D69F4788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3B3B-94E0-43C4-96E4-A2DCA01B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32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CB161-5883-48E5-BD15-123DABAD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F89F1F-6F77-4245-B03B-8A013BDB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E610-945E-4E6D-9926-9ABEF28F264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D470A-22CE-42A3-B63B-5B0D4155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F627E6-A4BC-46E9-8EA6-08525F63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3B3B-94E0-43C4-96E4-A2DCA01B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83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2C814C-4BBC-433E-B639-B55377A10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E610-945E-4E6D-9926-9ABEF28F264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AC37F4-451E-4F13-A166-DFD081C4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2B2840-F965-4ADE-B8DD-9AC4E78B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3B3B-94E0-43C4-96E4-A2DCA01B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2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500BD-2F2E-4BBA-B3E3-554D6D3E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DBDF1-9B6D-48FF-A752-C181F1016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4E401E-28F0-48ED-B6BB-0B7A4B534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746A6-6BA8-44DC-93CC-28EEC9A1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E610-945E-4E6D-9926-9ABEF28F264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EB903E-B6B1-438C-9F33-32DE71752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EA0A64-59EE-47FD-83C4-9190277D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3B3B-94E0-43C4-96E4-A2DCA01B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36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6C36C-86FE-483A-A11B-60E37F6E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93A70D-83E8-4CF3-BC4B-20EFC1E3B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8E1D51-DF94-4057-B301-2FBC2F0AD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8BFE01-ADBD-49D9-9186-FCC17A92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DE610-945E-4E6D-9926-9ABEF28F264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449C9-BA6D-4C56-8213-0923C10B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3C72F0-643B-460E-8703-30D102F7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53B3B-94E0-43C4-96E4-A2DCA01B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60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FD8472-802D-4F33-BF46-9F6BBA0C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186A2-C05D-4B28-AE8E-B2D08605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8F771-4647-44C0-A954-7B7B073F9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DE610-945E-4E6D-9926-9ABEF28F264B}" type="datetimeFigureOut">
              <a:rPr lang="zh-CN" altLang="en-US" smtClean="0"/>
              <a:t>2019/8/26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B07DC-34B8-4DF3-8FAE-D1A140A90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00CAF-E7AB-4982-B3CB-1DF282BC0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53B3B-94E0-43C4-96E4-A2DCA01BB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1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文字, 地图&#10;&#10;描述已自动生成">
            <a:extLst>
              <a:ext uri="{FF2B5EF4-FFF2-40B4-BE49-F238E27FC236}">
                <a16:creationId xmlns:a16="http://schemas.microsoft.com/office/drawing/2014/main" id="{C1AB3828-321D-4440-9BAE-F8FF7D532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8049" y="294714"/>
            <a:ext cx="14020149" cy="684212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1AC6E8C-B55C-46BC-995B-149D04EFFA3E}"/>
              </a:ext>
            </a:extLst>
          </p:cNvPr>
          <p:cNvCxnSpPr>
            <a:cxnSpLocks/>
          </p:cNvCxnSpPr>
          <p:nvPr/>
        </p:nvCxnSpPr>
        <p:spPr>
          <a:xfrm flipV="1">
            <a:off x="2321857" y="2716306"/>
            <a:ext cx="6822142" cy="1757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341524C-CAE3-4D60-8AA5-E71466A9F3E3}"/>
              </a:ext>
            </a:extLst>
          </p:cNvPr>
          <p:cNvCxnSpPr>
            <a:cxnSpLocks/>
          </p:cNvCxnSpPr>
          <p:nvPr/>
        </p:nvCxnSpPr>
        <p:spPr>
          <a:xfrm flipV="1">
            <a:off x="3406588" y="3513606"/>
            <a:ext cx="6821020" cy="1757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F9B28C8-C7D0-445C-9CEB-F7FC2A03842C}"/>
              </a:ext>
            </a:extLst>
          </p:cNvPr>
          <p:cNvCxnSpPr>
            <a:cxnSpLocks/>
          </p:cNvCxnSpPr>
          <p:nvPr/>
        </p:nvCxnSpPr>
        <p:spPr>
          <a:xfrm flipV="1">
            <a:off x="1344534" y="2002960"/>
            <a:ext cx="6821020" cy="1757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043A6A7-F37E-44D0-B823-C9B3A6D1FD06}"/>
              </a:ext>
            </a:extLst>
          </p:cNvPr>
          <p:cNvCxnSpPr>
            <a:cxnSpLocks/>
          </p:cNvCxnSpPr>
          <p:nvPr/>
        </p:nvCxnSpPr>
        <p:spPr>
          <a:xfrm>
            <a:off x="4719184" y="2393576"/>
            <a:ext cx="3994509" cy="2985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0717ABC-BB2E-49AB-BFAD-903396E66978}"/>
              </a:ext>
            </a:extLst>
          </p:cNvPr>
          <p:cNvCxnSpPr>
            <a:cxnSpLocks/>
          </p:cNvCxnSpPr>
          <p:nvPr/>
        </p:nvCxnSpPr>
        <p:spPr>
          <a:xfrm>
            <a:off x="6294388" y="1993995"/>
            <a:ext cx="3994509" cy="2985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7EA3CE2-A1C1-4451-AC44-C9FD631394D1}"/>
              </a:ext>
            </a:extLst>
          </p:cNvPr>
          <p:cNvCxnSpPr>
            <a:cxnSpLocks/>
          </p:cNvCxnSpPr>
          <p:nvPr/>
        </p:nvCxnSpPr>
        <p:spPr>
          <a:xfrm>
            <a:off x="3135015" y="2810901"/>
            <a:ext cx="3994509" cy="29852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26C47CE2-5F72-4B6C-B21D-027610048068}"/>
              </a:ext>
            </a:extLst>
          </p:cNvPr>
          <p:cNvSpPr/>
          <p:nvPr/>
        </p:nvSpPr>
        <p:spPr>
          <a:xfrm>
            <a:off x="5896025" y="5209486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6FBA816F-9B16-41AB-B4D4-00ED0AC40798}"/>
              </a:ext>
            </a:extLst>
          </p:cNvPr>
          <p:cNvSpPr/>
          <p:nvPr/>
        </p:nvSpPr>
        <p:spPr>
          <a:xfrm>
            <a:off x="5124304" y="4275178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D2508F2-7DFA-40FF-A0AF-C46CF9B1AE44}"/>
              </a:ext>
            </a:extLst>
          </p:cNvPr>
          <p:cNvSpPr/>
          <p:nvPr/>
        </p:nvSpPr>
        <p:spPr>
          <a:xfrm>
            <a:off x="4255476" y="2296324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4B986A5-6536-4092-B32E-CBF07B7A7DDA}"/>
              </a:ext>
            </a:extLst>
          </p:cNvPr>
          <p:cNvSpPr/>
          <p:nvPr/>
        </p:nvSpPr>
        <p:spPr>
          <a:xfrm>
            <a:off x="5839645" y="2428941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45905CD-95CF-4270-8F75-E55488A276CE}"/>
              </a:ext>
            </a:extLst>
          </p:cNvPr>
          <p:cNvSpPr/>
          <p:nvPr/>
        </p:nvSpPr>
        <p:spPr>
          <a:xfrm>
            <a:off x="6464438" y="2057585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1E3375D-E55A-41DC-AF9E-45B536E0E6CA}"/>
              </a:ext>
            </a:extLst>
          </p:cNvPr>
          <p:cNvSpPr/>
          <p:nvPr/>
        </p:nvSpPr>
        <p:spPr>
          <a:xfrm>
            <a:off x="5607233" y="1985188"/>
            <a:ext cx="252000" cy="252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964B8E0-34C0-46CC-AE46-E667BC23EEBE}"/>
              </a:ext>
            </a:extLst>
          </p:cNvPr>
          <p:cNvCxnSpPr>
            <a:cxnSpLocks/>
          </p:cNvCxnSpPr>
          <p:nvPr/>
        </p:nvCxnSpPr>
        <p:spPr>
          <a:xfrm>
            <a:off x="5839645" y="2184110"/>
            <a:ext cx="230657" cy="92926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733503C-CCC2-4120-8687-8820E0D09F1F}"/>
              </a:ext>
            </a:extLst>
          </p:cNvPr>
          <p:cNvSpPr txBox="1"/>
          <p:nvPr/>
        </p:nvSpPr>
        <p:spPr>
          <a:xfrm>
            <a:off x="7311400" y="3544386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5C13A85-BDD9-4E45-A05D-F97ED47A80EF}"/>
              </a:ext>
            </a:extLst>
          </p:cNvPr>
          <p:cNvSpPr txBox="1"/>
          <p:nvPr/>
        </p:nvSpPr>
        <p:spPr>
          <a:xfrm>
            <a:off x="7253737" y="3393318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4176753-1CE9-4CC2-B7E3-A36A9519FD4E}"/>
              </a:ext>
            </a:extLst>
          </p:cNvPr>
          <p:cNvSpPr txBox="1"/>
          <p:nvPr/>
        </p:nvSpPr>
        <p:spPr>
          <a:xfrm>
            <a:off x="7638284" y="3859639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A0AB8E8-AB31-43E9-BC2D-916307BA157D}"/>
              </a:ext>
            </a:extLst>
          </p:cNvPr>
          <p:cNvSpPr txBox="1"/>
          <p:nvPr/>
        </p:nvSpPr>
        <p:spPr>
          <a:xfrm>
            <a:off x="6700382" y="3655329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30A10D32-4FCB-40CF-A573-EECCE0EDE47F}"/>
              </a:ext>
            </a:extLst>
          </p:cNvPr>
          <p:cNvSpPr txBox="1"/>
          <p:nvPr/>
        </p:nvSpPr>
        <p:spPr>
          <a:xfrm>
            <a:off x="6884032" y="3212405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02021B3-118E-4885-ADB0-BB13CE1FA13C}"/>
              </a:ext>
            </a:extLst>
          </p:cNvPr>
          <p:cNvSpPr txBox="1"/>
          <p:nvPr/>
        </p:nvSpPr>
        <p:spPr>
          <a:xfrm>
            <a:off x="7950983" y="3275111"/>
            <a:ext cx="44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右大括号 48">
            <a:extLst>
              <a:ext uri="{FF2B5EF4-FFF2-40B4-BE49-F238E27FC236}">
                <a16:creationId xmlns:a16="http://schemas.microsoft.com/office/drawing/2014/main" id="{B916AEE7-9C41-40C8-8341-08346A5A7EC9}"/>
              </a:ext>
            </a:extLst>
          </p:cNvPr>
          <p:cNvSpPr/>
          <p:nvPr/>
        </p:nvSpPr>
        <p:spPr>
          <a:xfrm rot="18704355">
            <a:off x="7921300" y="3126981"/>
            <a:ext cx="69364" cy="78158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70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Zhu, Yinji</dc:creator>
  <cp:lastModifiedBy>Zhu, Yinji</cp:lastModifiedBy>
  <cp:revision>3</cp:revision>
  <dcterms:created xsi:type="dcterms:W3CDTF">2019-08-26T21:50:35Z</dcterms:created>
  <dcterms:modified xsi:type="dcterms:W3CDTF">2019-08-26T22:12:37Z</dcterms:modified>
</cp:coreProperties>
</file>