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B1BBE-4C54-4300-9FBE-10A9CBDA8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F27F97-B9CF-4D24-B46B-0A6238619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63940-E01E-4003-8200-7729817F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0F1A2-8B21-4D4C-9555-55BF72CD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91D9A-D761-4792-87EC-E45806BA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41647-18D1-406C-9210-67053E4B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4E0B4-2C21-4EB0-B6C9-69213B33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7773-109B-4E06-B752-D1DDE531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87924-7B5E-4AA4-AF97-6C79EE20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FB7B3-B8D5-47BD-BC1C-2AED78E3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19D1C2-661D-4EA7-8BC9-CA7A3FCDA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6E0F4-82C2-4D35-A84A-395F77E5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1A18D-522F-4873-9D3B-24A91211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E12E7-0EF0-416B-ABF2-753C034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EF73B-D511-426C-BCAC-E514C830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9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50819-B08D-4E78-A091-D7C249CC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8C3F2-A796-42FC-A6E0-FDF7D179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DCA86-FC55-4DC3-A4E7-C4A7C76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B064C-B6A3-4AB7-A889-71EB8B43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A9FEC-207D-4FB8-9717-09F6F7EC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4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200C3-A216-45F5-A968-790BDEE9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A195E-2525-4237-A991-1D69AFA38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D2BBE-0626-4AE5-B1F7-381012E9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2B53F-6CE2-4A68-ABEF-9B8EF35D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D45CF-0FE3-4A33-AF98-3290D4A0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0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CEEC-FD1B-481D-B262-9293401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BF5F8-3C3D-4A65-BB49-68C6B6ADF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D995B-E4D1-430C-94AC-0624ABF56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969E0-BAFA-4079-A119-49A76F6B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11119-853E-4CBC-BE08-BC55F482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481BC-602B-4AEA-AEBA-F77EADF8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7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59B-953D-468C-9FA4-9DDBF89B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C68AC-EFC0-4AF3-B34F-3DA1B3B5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0F1C4-1191-4DE0-A996-22CDB3F0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391B9C-602E-48FC-82A9-8170579C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AE45D0-1676-40F2-AE92-43298F088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C65D38-C823-486F-8BB1-99B23294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EB58F6-CBD8-4891-A417-1026804C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AB4E2-967E-4B8D-B0A3-62B6B783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0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BF9E8-8D2A-48B3-AEAE-78EB7E1E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159C27-ACC4-4330-8D38-F2950F52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ADC75-2303-4F40-863F-071E01F8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09BAF-66EF-4029-971D-D9CCFA2E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7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37355D-78AA-4326-AFCF-91745BD4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57DD47-6AE2-405F-B107-C78069B4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FBA15-0145-4F99-AE62-B1137675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97472-D153-49C3-BC6E-63DE522F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C88E5-49D3-452F-A841-CDA276F5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C564B7-A55B-4DB4-BC55-833C3EAA2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E3540-3763-4CCC-830A-DA566F59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DAE19-D95E-4A81-BC31-3E6018CF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6483B-8C77-4EFD-9849-3E8EDEC7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03386-1D8C-4990-8ECC-C141AB56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6EDDD5-6400-49C2-937A-F53E91B9B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63883-B382-4924-9038-39273F22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BCECB-4E8D-4D12-9E07-BF8D3FD8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48FA5-2937-48AD-A7DD-ECDB8CD4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A415E-0C2A-4A03-9809-B2E2BB0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9DAE8E-7681-41FE-9612-293EC660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E9EB7-A8AE-494F-8982-AD7CFD54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CF8C3-170E-4293-A161-D8023AFF9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F179-FCB5-40CA-9CF6-D646D076A1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98BC2-E105-4A87-A0DE-3F20A0A5C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D799D-DC59-4898-922F-0B585037A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940E-80C6-4A8A-A253-C3BF20F7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002DFB-D0C2-4D03-9230-B92F88E07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219" y="631597"/>
            <a:ext cx="5329238" cy="51929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732BF9-F954-4E9D-87AC-DD0A29C5C2BD}"/>
              </a:ext>
            </a:extLst>
          </p:cNvPr>
          <p:cNvSpPr txBox="1"/>
          <p:nvPr/>
        </p:nvSpPr>
        <p:spPr>
          <a:xfrm>
            <a:off x="347663" y="4446819"/>
            <a:ext cx="4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606D65-78ED-4C89-81D1-4B3CA551234C}"/>
              </a:ext>
            </a:extLst>
          </p:cNvPr>
          <p:cNvSpPr txBox="1"/>
          <p:nvPr/>
        </p:nvSpPr>
        <p:spPr>
          <a:xfrm>
            <a:off x="10834687" y="4908484"/>
            <a:ext cx="4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C57558-76AE-4328-835F-56B945433EE1}"/>
              </a:ext>
            </a:extLst>
          </p:cNvPr>
          <p:cNvSpPr txBox="1"/>
          <p:nvPr/>
        </p:nvSpPr>
        <p:spPr>
          <a:xfrm>
            <a:off x="2376488" y="742043"/>
            <a:ext cx="4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7AF27D-D8EA-4EC6-8502-C85F9961069F}"/>
              </a:ext>
            </a:extLst>
          </p:cNvPr>
          <p:cNvSpPr txBox="1"/>
          <p:nvPr/>
        </p:nvSpPr>
        <p:spPr>
          <a:xfrm>
            <a:off x="9001125" y="5350614"/>
            <a:ext cx="101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pitch(2)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CAD6E-3798-4B2F-80DF-0FA93864C49C}"/>
              </a:ext>
            </a:extLst>
          </p:cNvPr>
          <p:cNvSpPr txBox="1"/>
          <p:nvPr/>
        </p:nvSpPr>
        <p:spPr>
          <a:xfrm>
            <a:off x="3824288" y="4165200"/>
            <a:ext cx="101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5E8751-CCF8-48B1-9118-6403E53208DC}"/>
              </a:ext>
            </a:extLst>
          </p:cNvPr>
          <p:cNvSpPr txBox="1"/>
          <p:nvPr/>
        </p:nvSpPr>
        <p:spPr>
          <a:xfrm>
            <a:off x="8640967" y="920641"/>
            <a:ext cx="101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roll(1)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58FBF5-E3AD-4B6B-BE82-4DF570B8F5D9}"/>
              </a:ext>
            </a:extLst>
          </p:cNvPr>
          <p:cNvSpPr txBox="1"/>
          <p:nvPr/>
        </p:nvSpPr>
        <p:spPr>
          <a:xfrm>
            <a:off x="8359420" y="631598"/>
            <a:ext cx="4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4D83DE-5FB5-4FD6-A9BA-11E54BD0C900}"/>
              </a:ext>
            </a:extLst>
          </p:cNvPr>
          <p:cNvSpPr txBox="1"/>
          <p:nvPr/>
        </p:nvSpPr>
        <p:spPr>
          <a:xfrm>
            <a:off x="5695950" y="5250915"/>
            <a:ext cx="4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2313D68-AD6C-4BCE-B93A-4C52E09C9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8" t="19019" r="42627" b="67684"/>
          <a:stretch/>
        </p:blipFill>
        <p:spPr>
          <a:xfrm>
            <a:off x="7699813" y="1270685"/>
            <a:ext cx="1319213" cy="69048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11455D6-B3F9-4A6E-AA09-8C23C88933E3}"/>
              </a:ext>
            </a:extLst>
          </p:cNvPr>
          <p:cNvSpPr txBox="1"/>
          <p:nvPr/>
        </p:nvSpPr>
        <p:spPr>
          <a:xfrm>
            <a:off x="5930545" y="2568302"/>
            <a:ext cx="4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+mj-lt"/>
                <a:cs typeface="Times New Roman" panose="02020603050405020304" pitchFamily="18" charset="0"/>
              </a:rPr>
              <a:t>’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F9397E-CA1C-45EE-A889-B622013F26CA}"/>
              </a:ext>
            </a:extLst>
          </p:cNvPr>
          <p:cNvSpPr txBox="1"/>
          <p:nvPr/>
        </p:nvSpPr>
        <p:spPr>
          <a:xfrm>
            <a:off x="8322552" y="5240316"/>
            <a:ext cx="4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AA57CCE-CC7E-422F-9ABB-7EC7F681E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1" t="61102" r="16600" b="30975"/>
          <a:stretch/>
        </p:blipFill>
        <p:spPr>
          <a:xfrm rot="14825754">
            <a:off x="8536676" y="4880523"/>
            <a:ext cx="681037" cy="3057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0A2EE5A-E10B-4EE0-BC05-5D674FF7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1" t="49602" r="16600" b="40786"/>
          <a:stretch/>
        </p:blipFill>
        <p:spPr>
          <a:xfrm rot="14825754">
            <a:off x="8182059" y="4979357"/>
            <a:ext cx="681037" cy="37092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35D4458-8E14-4299-B8E1-A33D11080597}"/>
              </a:ext>
            </a:extLst>
          </p:cNvPr>
          <p:cNvSpPr txBox="1"/>
          <p:nvPr/>
        </p:nvSpPr>
        <p:spPr>
          <a:xfrm>
            <a:off x="10467974" y="3355909"/>
            <a:ext cx="4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’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DFDDCC-F1E2-4F5F-B82D-DB16481333A8}"/>
              </a:ext>
            </a:extLst>
          </p:cNvPr>
          <p:cNvSpPr txBox="1"/>
          <p:nvPr/>
        </p:nvSpPr>
        <p:spPr>
          <a:xfrm>
            <a:off x="9750070" y="1637814"/>
            <a:ext cx="7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’’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45BB3B-B30B-4951-B257-40B31F0B6B47}"/>
              </a:ext>
            </a:extLst>
          </p:cNvPr>
          <p:cNvSpPr txBox="1"/>
          <p:nvPr/>
        </p:nvSpPr>
        <p:spPr>
          <a:xfrm>
            <a:off x="8584783" y="1960858"/>
            <a:ext cx="7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’’’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F524E1-8536-4BAD-A615-175DC5188002}"/>
              </a:ext>
            </a:extLst>
          </p:cNvPr>
          <p:cNvSpPr txBox="1"/>
          <p:nvPr/>
        </p:nvSpPr>
        <p:spPr>
          <a:xfrm>
            <a:off x="9863367" y="2422523"/>
            <a:ext cx="7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’’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ECD5B4F-C479-4D9B-91CB-89B931552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0" t="68428" r="73369" b="14463"/>
          <a:stretch/>
        </p:blipFill>
        <p:spPr>
          <a:xfrm rot="2827054">
            <a:off x="6412026" y="3105557"/>
            <a:ext cx="716840" cy="53482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A4B6B51-1945-455F-9D0B-B23303E91D8B}"/>
              </a:ext>
            </a:extLst>
          </p:cNvPr>
          <p:cNvSpPr txBox="1"/>
          <p:nvPr/>
        </p:nvSpPr>
        <p:spPr>
          <a:xfrm>
            <a:off x="6298489" y="2657290"/>
            <a:ext cx="101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roll(3)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50606F8-8BCA-4F8A-84DC-E2C889E55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3" y="809020"/>
            <a:ext cx="5688889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2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3</cp:revision>
  <dcterms:created xsi:type="dcterms:W3CDTF">2019-08-25T20:29:09Z</dcterms:created>
  <dcterms:modified xsi:type="dcterms:W3CDTF">2019-08-25T22:40:34Z</dcterms:modified>
</cp:coreProperties>
</file>