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243" y="-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7C8F4-5DD9-498D-9591-81F4F2BF4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5BADE0-3DE1-45E5-BD61-18BD05E84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DECDF5-B921-4EFB-86A9-6889A1B2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2F5A-F0AC-42C8-A025-E804BC994E23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82628-6E68-422F-BD58-6D634295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8E100-1EF0-4D5E-A836-DA31B739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2010-14E5-44F0-BF53-EC11E79B8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5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CB2A6-2518-4C16-80AC-C772265F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EB3A8D-6DBF-43B5-903F-AC7E3006E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F6F2A8-482D-4A7D-BF40-F3BF47C2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2F5A-F0AC-42C8-A025-E804BC994E23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82F6D-6185-47D2-958C-99D1ADBA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870C8-1124-4A0D-A39E-06499C3E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2010-14E5-44F0-BF53-EC11E79B8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4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CA3E44-7EAB-4F6E-80D8-9DAF2D8A8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3F5F34-AB66-41BF-B378-4FD67FCBB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C57582-EED6-4BA7-AC9F-46CF4698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2F5A-F0AC-42C8-A025-E804BC994E23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5E2ED-F262-4385-A59D-27384F2A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3671E-3EF5-469B-A4A6-40A5868E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2010-14E5-44F0-BF53-EC11E79B8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7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B11D5-44D0-4437-9573-84EDEF50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8D53B-120C-4F60-902C-B154B6E03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A04F9-6EB7-438F-81C5-03FD936E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2F5A-F0AC-42C8-A025-E804BC994E23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3D502-4072-4059-82A3-59AD7C69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7B9A0-81BD-4064-A273-7131914E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2010-14E5-44F0-BF53-EC11E79B8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78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933C3-6429-46F4-A000-90D0B1A93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660F4C-279B-4019-83E9-7DC9D5B72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68D18-53DF-4FFD-81BD-C9A477E3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2F5A-F0AC-42C8-A025-E804BC994E23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99998-EB94-4D68-9C19-B396A8EF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ACA0A-D2DB-4E2B-8878-2FE3CF5E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2010-14E5-44F0-BF53-EC11E79B8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01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E17CE-0286-47EC-8331-E5A45770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87391-7869-4ACE-8DFA-13A33FDAE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F19326-4B64-4E0E-81AE-067D7F0C0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E483CF-EA70-440A-ABEE-98B1EAC5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2F5A-F0AC-42C8-A025-E804BC994E23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F085D5-8C72-45EB-9822-952884F2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1CFC2B-4BDE-4F9C-8EB4-9BB987B3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2010-14E5-44F0-BF53-EC11E79B8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49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FB2B3-6FB0-42C3-9EA6-F3968B76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1E946E-B635-4D9F-8817-42C2F756D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A4A078-B0BA-47E3-AF53-FF03A4A0A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1CED96-BB98-4B0E-AEC9-B3520EE83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C0B42F-8706-4360-A587-ED68E659B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B611D0-EFFF-41A3-9448-A8DCC85F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2F5A-F0AC-42C8-A025-E804BC994E23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E80C7F-5D51-43EA-8E2A-D2B8D60F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79A4CE-0827-4E6A-94D1-9408DD15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2010-14E5-44F0-BF53-EC11E79B8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48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C5558-9FA2-4C13-B63F-ED5C66F8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FF3304-1D3B-4309-B202-DDA1AE67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2F5A-F0AC-42C8-A025-E804BC994E23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B31EF5-A084-45D7-A767-8F57F66A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7DDBA3-C6C2-4EAE-8520-41FDE932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2010-14E5-44F0-BF53-EC11E79B8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54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9ED0A8-7BB2-482A-B4EE-27ED8C43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2F5A-F0AC-42C8-A025-E804BC994E23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2A9C62-0BCF-4F17-BED2-54BCFACD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625C80-61C2-4BCE-8E39-47A6B7A5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2010-14E5-44F0-BF53-EC11E79B8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42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AD9ED-AD6F-4818-B036-E25F772AD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F7A8D-C015-4BE4-90BF-74662A2E3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3BE729-9B25-45DD-B3A2-5E0A3E638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A4CE61-6AF6-4AFD-8E70-E907F37B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2F5A-F0AC-42C8-A025-E804BC994E23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085730-74E1-4A8E-9CE1-0B5278B2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25FB31-24D3-4683-827F-2D5F0C24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2010-14E5-44F0-BF53-EC11E79B8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35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DF866-026E-44BF-81E7-EE93817D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2D3629-DA21-458F-A7CF-D5362A34F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51909F-FE8F-4AF4-8F76-FAF196E01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16A7EB-DB00-4F2B-A043-30D5BD5B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2F5A-F0AC-42C8-A025-E804BC994E23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3D295C-C52F-4FC0-B558-6D0D9BED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4523F1-FF8A-4BAB-A709-F0CBA4E4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2010-14E5-44F0-BF53-EC11E79B8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84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47786E-C174-4A14-8ABD-473F2D09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46AA8E-E032-4281-8FB5-810019705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70BE7-E910-4734-B7C9-063E38122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32F5A-F0AC-42C8-A025-E804BC994E23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958D9-395B-4BE0-AE26-21EE7B2A3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51C50-B140-4449-8D7C-999E0C91F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D2010-14E5-44F0-BF53-EC11E79B8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21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0BCD86A-B50C-4140-B00A-175CC9B05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05" y="1803915"/>
            <a:ext cx="3223539" cy="27739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F5E3BC-5920-4B5C-88A9-9DF8F56E5799}"/>
              </a:ext>
            </a:extLst>
          </p:cNvPr>
          <p:cNvSpPr txBox="1"/>
          <p:nvPr/>
        </p:nvSpPr>
        <p:spPr>
          <a:xfrm>
            <a:off x="5321808" y="2917073"/>
            <a:ext cx="2743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C038CE-5CDD-4D7F-A4FE-79094081B033}"/>
              </a:ext>
            </a:extLst>
          </p:cNvPr>
          <p:cNvSpPr txBox="1"/>
          <p:nvPr/>
        </p:nvSpPr>
        <p:spPr>
          <a:xfrm>
            <a:off x="5458968" y="1670211"/>
            <a:ext cx="27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115E11-5FFA-4F05-80D0-98C80BBAF843}"/>
              </a:ext>
            </a:extLst>
          </p:cNvPr>
          <p:cNvSpPr txBox="1"/>
          <p:nvPr/>
        </p:nvSpPr>
        <p:spPr>
          <a:xfrm>
            <a:off x="6905764" y="2917073"/>
            <a:ext cx="27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429E5BF1-8A91-489E-834E-1489A15B3387}"/>
              </a:ext>
            </a:extLst>
          </p:cNvPr>
          <p:cNvSpPr/>
          <p:nvPr/>
        </p:nvSpPr>
        <p:spPr>
          <a:xfrm rot="12438495">
            <a:off x="6887764" y="3645929"/>
            <a:ext cx="36000" cy="36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55D252E4-F50E-45D5-8647-D833F5574A52}"/>
              </a:ext>
            </a:extLst>
          </p:cNvPr>
          <p:cNvSpPr/>
          <p:nvPr/>
        </p:nvSpPr>
        <p:spPr>
          <a:xfrm rot="19564526">
            <a:off x="4656628" y="3435982"/>
            <a:ext cx="36000" cy="36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0CE41F6E-6FC2-4C8F-AC5E-5BD5C1285D63}"/>
              </a:ext>
            </a:extLst>
          </p:cNvPr>
          <p:cNvSpPr/>
          <p:nvPr/>
        </p:nvSpPr>
        <p:spPr>
          <a:xfrm rot="5804207">
            <a:off x="5329891" y="2761767"/>
            <a:ext cx="36000" cy="36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1B2D13BC-5BC1-4B9F-8510-FF964E4CE13D}"/>
              </a:ext>
            </a:extLst>
          </p:cNvPr>
          <p:cNvSpPr/>
          <p:nvPr/>
        </p:nvSpPr>
        <p:spPr>
          <a:xfrm rot="11482277">
            <a:off x="6296452" y="3107060"/>
            <a:ext cx="36000" cy="36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107B3566-7458-4DBC-B660-0E680D1D595D}"/>
              </a:ext>
            </a:extLst>
          </p:cNvPr>
          <p:cNvSpPr/>
          <p:nvPr/>
        </p:nvSpPr>
        <p:spPr>
          <a:xfrm rot="14421847">
            <a:off x="3963824" y="3105341"/>
            <a:ext cx="36000" cy="36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27650A26-EA1A-4BFB-83E5-9F4B2E0B17DB}"/>
              </a:ext>
            </a:extLst>
          </p:cNvPr>
          <p:cNvSpPr/>
          <p:nvPr/>
        </p:nvSpPr>
        <p:spPr>
          <a:xfrm rot="14029782">
            <a:off x="5699175" y="3341129"/>
            <a:ext cx="36000" cy="36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CDC5300B-518D-4D1E-B769-2C7933A7C381}"/>
              </a:ext>
            </a:extLst>
          </p:cNvPr>
          <p:cNvSpPr/>
          <p:nvPr/>
        </p:nvSpPr>
        <p:spPr>
          <a:xfrm rot="19366160">
            <a:off x="5225696" y="2306765"/>
            <a:ext cx="36000" cy="36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48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Zhu, Yinji</dc:creator>
  <cp:lastModifiedBy>Zhu, Yinji</cp:lastModifiedBy>
  <cp:revision>3</cp:revision>
  <dcterms:created xsi:type="dcterms:W3CDTF">2019-08-18T22:23:32Z</dcterms:created>
  <dcterms:modified xsi:type="dcterms:W3CDTF">2019-08-18T22:52:07Z</dcterms:modified>
</cp:coreProperties>
</file>