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54237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57443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9500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9843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0728" y="1964976"/>
            <a:ext cx="4419984" cy="135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Big Mountain Resort is a ski resort located in Montana with access to 105 trails, which can accommodate skiers and riders of all levels and abilities. The pricing strategy that charge a premium above the average price of resorts in its market segment does not provide the business with a good sense of how important some facilities are compared to others. The business need a guidance on the number of facility changes that either cut costs without undermining the ticket price or support an even higher ticket price.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874154"/>
            <a:ext cx="4324418" cy="101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dirty="0"/>
              <a:t>The resort offers spectacular views of Glacier National Park and Flathead National Forest.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</a:t>
            </a:r>
            <a:r>
              <a:rPr lang="en-AU" sz="1071" b="1" dirty="0"/>
              <a:t> 350,000 visitors per year.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facilities can accommodate skiers and riders of all levels and abilities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3372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installation of an additional chair lift which increases operating costs by $1,540,000 this season can improve the ticket price and revenue or not as so for other facilities?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don’t have the visitor number for other resorts except for Big Mountain.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70" b="1" dirty="0"/>
              <a:t>A single CSV file got from the database manager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(Director of Operations)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70" b="1" dirty="0"/>
              <a:t>Alesha Eisen (Database Manager)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26818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What facilities for Big Mountain Resort need change to either cut costs without undermining the ticket price or support an even higher ticket price?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551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Botong Miao</cp:lastModifiedBy>
  <cp:revision>18</cp:revision>
  <dcterms:modified xsi:type="dcterms:W3CDTF">2023-06-15T20:05:56Z</dcterms:modified>
</cp:coreProperties>
</file>