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752" r:id="rId5"/>
    <p:sldMasterId id="2147483776" r:id="rId6"/>
    <p:sldMasterId id="2147483790" r:id="rId7"/>
  </p:sldMasterIdLst>
  <p:notesMasterIdLst>
    <p:notesMasterId r:id="rId26"/>
  </p:notesMasterIdLst>
  <p:sldIdLst>
    <p:sldId id="256" r:id="rId8"/>
    <p:sldId id="267" r:id="rId9"/>
    <p:sldId id="285" r:id="rId10"/>
    <p:sldId id="280" r:id="rId11"/>
    <p:sldId id="272" r:id="rId12"/>
    <p:sldId id="273" r:id="rId13"/>
    <p:sldId id="274" r:id="rId14"/>
    <p:sldId id="275" r:id="rId15"/>
    <p:sldId id="260" r:id="rId16"/>
    <p:sldId id="286" r:id="rId17"/>
    <p:sldId id="281" r:id="rId18"/>
    <p:sldId id="270" r:id="rId19"/>
    <p:sldId id="282" r:id="rId20"/>
    <p:sldId id="277" r:id="rId21"/>
    <p:sldId id="278" r:id="rId22"/>
    <p:sldId id="287" r:id="rId23"/>
    <p:sldId id="283" r:id="rId24"/>
    <p:sldId id="284" r:id="rId25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00"/>
    <a:srgbClr val="005A9C"/>
    <a:srgbClr val="102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512B1-1609-4116-94B1-B1A558B41FE0}" v="164" dt="2022-01-05T03:57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/>
    <p:restoredTop sz="94680"/>
  </p:normalViewPr>
  <p:slideViewPr>
    <p:cSldViewPr snapToGrid="0" snapToObjects="1">
      <p:cViewPr varScale="1">
        <p:scale>
          <a:sx n="102" d="100"/>
          <a:sy n="102" d="100"/>
        </p:scale>
        <p:origin x="3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Thain" userId="b393f828-80bc-408f-b62f-cc8d75606a15" providerId="ADAL" clId="{A3BBE1F6-21AF-47AF-A227-9F113B1E6F95}"/>
    <pc:docChg chg="undo custSel addSld delSld modSld">
      <pc:chgData name="Anthony Thain" userId="b393f828-80bc-408f-b62f-cc8d75606a15" providerId="ADAL" clId="{A3BBE1F6-21AF-47AF-A227-9F113B1E6F95}" dt="2021-06-04T03:11:38.573" v="1899" actId="20577"/>
      <pc:docMkLst>
        <pc:docMk/>
      </pc:docMkLst>
      <pc:sldChg chg="modSp">
        <pc:chgData name="Anthony Thain" userId="b393f828-80bc-408f-b62f-cc8d75606a15" providerId="ADAL" clId="{A3BBE1F6-21AF-47AF-A227-9F113B1E6F95}" dt="2021-06-04T02:36:15.117" v="26" actId="20577"/>
        <pc:sldMkLst>
          <pc:docMk/>
          <pc:sldMk cId="142157977" sldId="256"/>
        </pc:sldMkLst>
        <pc:spChg chg="mod">
          <ac:chgData name="Anthony Thain" userId="b393f828-80bc-408f-b62f-cc8d75606a15" providerId="ADAL" clId="{A3BBE1F6-21AF-47AF-A227-9F113B1E6F95}" dt="2021-06-04T02:36:15.117" v="26" actId="20577"/>
          <ac:spMkLst>
            <pc:docMk/>
            <pc:sldMk cId="142157977" sldId="256"/>
            <ac:spMk id="2" creationId="{E57645A8-5195-BD42-9BC1-53A4F6063592}"/>
          </ac:spMkLst>
        </pc:spChg>
      </pc:sldChg>
      <pc:sldChg chg="del">
        <pc:chgData name="Anthony Thain" userId="b393f828-80bc-408f-b62f-cc8d75606a15" providerId="ADAL" clId="{A3BBE1F6-21AF-47AF-A227-9F113B1E6F95}" dt="2021-06-04T02:36:26.086" v="36" actId="2696"/>
        <pc:sldMkLst>
          <pc:docMk/>
          <pc:sldMk cId="1294927744" sldId="258"/>
        </pc:sldMkLst>
      </pc:sldChg>
      <pc:sldChg chg="del">
        <pc:chgData name="Anthony Thain" userId="b393f828-80bc-408f-b62f-cc8d75606a15" providerId="ADAL" clId="{A3BBE1F6-21AF-47AF-A227-9F113B1E6F95}" dt="2021-06-04T02:36:25.576" v="35" actId="2696"/>
        <pc:sldMkLst>
          <pc:docMk/>
          <pc:sldMk cId="3276604330" sldId="259"/>
        </pc:sldMkLst>
      </pc:sldChg>
      <pc:sldChg chg="del">
        <pc:chgData name="Anthony Thain" userId="b393f828-80bc-408f-b62f-cc8d75606a15" providerId="ADAL" clId="{A3BBE1F6-21AF-47AF-A227-9F113B1E6F95}" dt="2021-06-04T02:36:23.242" v="27" actId="2696"/>
        <pc:sldMkLst>
          <pc:docMk/>
          <pc:sldMk cId="3792825252" sldId="260"/>
        </pc:sldMkLst>
      </pc:sldChg>
      <pc:sldChg chg="del">
        <pc:chgData name="Anthony Thain" userId="b393f828-80bc-408f-b62f-cc8d75606a15" providerId="ADAL" clId="{A3BBE1F6-21AF-47AF-A227-9F113B1E6F95}" dt="2021-06-04T02:36:23.470" v="28" actId="2696"/>
        <pc:sldMkLst>
          <pc:docMk/>
          <pc:sldMk cId="3500285446" sldId="261"/>
        </pc:sldMkLst>
      </pc:sldChg>
      <pc:sldChg chg="del">
        <pc:chgData name="Anthony Thain" userId="b393f828-80bc-408f-b62f-cc8d75606a15" providerId="ADAL" clId="{A3BBE1F6-21AF-47AF-A227-9F113B1E6F95}" dt="2021-06-04T02:36:23.803" v="29" actId="2696"/>
        <pc:sldMkLst>
          <pc:docMk/>
          <pc:sldMk cId="707432244" sldId="262"/>
        </pc:sldMkLst>
      </pc:sldChg>
      <pc:sldChg chg="del">
        <pc:chgData name="Anthony Thain" userId="b393f828-80bc-408f-b62f-cc8d75606a15" providerId="ADAL" clId="{A3BBE1F6-21AF-47AF-A227-9F113B1E6F95}" dt="2021-06-04T02:36:24.139" v="30" actId="2696"/>
        <pc:sldMkLst>
          <pc:docMk/>
          <pc:sldMk cId="3827945724" sldId="263"/>
        </pc:sldMkLst>
      </pc:sldChg>
      <pc:sldChg chg="del">
        <pc:chgData name="Anthony Thain" userId="b393f828-80bc-408f-b62f-cc8d75606a15" providerId="ADAL" clId="{A3BBE1F6-21AF-47AF-A227-9F113B1E6F95}" dt="2021-06-04T02:36:24.412" v="31" actId="2696"/>
        <pc:sldMkLst>
          <pc:docMk/>
          <pc:sldMk cId="3829981828" sldId="264"/>
        </pc:sldMkLst>
      </pc:sldChg>
      <pc:sldChg chg="del">
        <pc:chgData name="Anthony Thain" userId="b393f828-80bc-408f-b62f-cc8d75606a15" providerId="ADAL" clId="{A3BBE1F6-21AF-47AF-A227-9F113B1E6F95}" dt="2021-06-04T02:36:24.756" v="32" actId="2696"/>
        <pc:sldMkLst>
          <pc:docMk/>
          <pc:sldMk cId="1307724218" sldId="265"/>
        </pc:sldMkLst>
      </pc:sldChg>
      <pc:sldChg chg="modSp add">
        <pc:chgData name="Anthony Thain" userId="b393f828-80bc-408f-b62f-cc8d75606a15" providerId="ADAL" clId="{A3BBE1F6-21AF-47AF-A227-9F113B1E6F95}" dt="2021-06-04T03:10:20.536" v="1870" actId="20578"/>
        <pc:sldMkLst>
          <pc:docMk/>
          <pc:sldMk cId="2549982418" sldId="267"/>
        </pc:sldMkLst>
        <pc:spChg chg="mod">
          <ac:chgData name="Anthony Thain" userId="b393f828-80bc-408f-b62f-cc8d75606a15" providerId="ADAL" clId="{A3BBE1F6-21AF-47AF-A227-9F113B1E6F95}" dt="2021-06-04T03:10:20.536" v="1870" actId="20578"/>
          <ac:spMkLst>
            <pc:docMk/>
            <pc:sldMk cId="2549982418" sldId="267"/>
            <ac:spMk id="6" creationId="{CAC75843-0196-4EDB-90EC-6302AC6CBF3E}"/>
          </ac:spMkLst>
        </pc:spChg>
      </pc:sldChg>
      <pc:sldChg chg="del">
        <pc:chgData name="Anthony Thain" userId="b393f828-80bc-408f-b62f-cc8d75606a15" providerId="ADAL" clId="{A3BBE1F6-21AF-47AF-A227-9F113B1E6F95}" dt="2021-06-04T02:36:25.303" v="34" actId="2696"/>
        <pc:sldMkLst>
          <pc:docMk/>
          <pc:sldMk cId="4120274462" sldId="267"/>
        </pc:sldMkLst>
      </pc:sldChg>
      <pc:sldChg chg="modSp add">
        <pc:chgData name="Anthony Thain" userId="b393f828-80bc-408f-b62f-cc8d75606a15" providerId="ADAL" clId="{A3BBE1F6-21AF-47AF-A227-9F113B1E6F95}" dt="2021-06-04T03:06:50.246" v="1597" actId="20577"/>
        <pc:sldMkLst>
          <pc:docMk/>
          <pc:sldMk cId="54796834" sldId="268"/>
        </pc:sldMkLst>
        <pc:spChg chg="mod">
          <ac:chgData name="Anthony Thain" userId="b393f828-80bc-408f-b62f-cc8d75606a15" providerId="ADAL" clId="{A3BBE1F6-21AF-47AF-A227-9F113B1E6F95}" dt="2021-06-04T02:38:47.317" v="70" actId="20577"/>
          <ac:spMkLst>
            <pc:docMk/>
            <pc:sldMk cId="54796834" sldId="268"/>
            <ac:spMk id="2" creationId="{7CA8E233-6965-4D41-A191-2E77533EA420}"/>
          </ac:spMkLst>
        </pc:spChg>
        <pc:spChg chg="mod">
          <ac:chgData name="Anthony Thain" userId="b393f828-80bc-408f-b62f-cc8d75606a15" providerId="ADAL" clId="{A3BBE1F6-21AF-47AF-A227-9F113B1E6F95}" dt="2021-06-04T03:06:50.246" v="1597" actId="20577"/>
          <ac:spMkLst>
            <pc:docMk/>
            <pc:sldMk cId="54796834" sldId="268"/>
            <ac:spMk id="3" creationId="{09B9DFE1-025C-47B9-95DE-329DCAAB1681}"/>
          </ac:spMkLst>
        </pc:spChg>
      </pc:sldChg>
      <pc:sldChg chg="del">
        <pc:chgData name="Anthony Thain" userId="b393f828-80bc-408f-b62f-cc8d75606a15" providerId="ADAL" clId="{A3BBE1F6-21AF-47AF-A227-9F113B1E6F95}" dt="2021-06-04T02:36:25.068" v="33" actId="2696"/>
        <pc:sldMkLst>
          <pc:docMk/>
          <pc:sldMk cId="963614941" sldId="268"/>
        </pc:sldMkLst>
      </pc:sldChg>
      <pc:sldChg chg="modSp add">
        <pc:chgData name="Anthony Thain" userId="b393f828-80bc-408f-b62f-cc8d75606a15" providerId="ADAL" clId="{A3BBE1F6-21AF-47AF-A227-9F113B1E6F95}" dt="2021-06-04T02:42:23.692" v="362" actId="20577"/>
        <pc:sldMkLst>
          <pc:docMk/>
          <pc:sldMk cId="1493489771" sldId="269"/>
        </pc:sldMkLst>
        <pc:spChg chg="mod">
          <ac:chgData name="Anthony Thain" userId="b393f828-80bc-408f-b62f-cc8d75606a15" providerId="ADAL" clId="{A3BBE1F6-21AF-47AF-A227-9F113B1E6F95}" dt="2021-06-04T02:41:26.808" v="328" actId="20577"/>
          <ac:spMkLst>
            <pc:docMk/>
            <pc:sldMk cId="1493489771" sldId="269"/>
            <ac:spMk id="2" creationId="{E4A9A576-7B2F-4153-A2C0-E63BA088C4BE}"/>
          </ac:spMkLst>
        </pc:spChg>
        <pc:spChg chg="mod">
          <ac:chgData name="Anthony Thain" userId="b393f828-80bc-408f-b62f-cc8d75606a15" providerId="ADAL" clId="{A3BBE1F6-21AF-47AF-A227-9F113B1E6F95}" dt="2021-06-04T02:42:23.692" v="362" actId="20577"/>
          <ac:spMkLst>
            <pc:docMk/>
            <pc:sldMk cId="1493489771" sldId="269"/>
            <ac:spMk id="3" creationId="{04E64C7F-0D99-409C-BB14-FEA71352F2DE}"/>
          </ac:spMkLst>
        </pc:spChg>
      </pc:sldChg>
      <pc:sldChg chg="add">
        <pc:chgData name="Anthony Thain" userId="b393f828-80bc-408f-b62f-cc8d75606a15" providerId="ADAL" clId="{A3BBE1F6-21AF-47AF-A227-9F113B1E6F95}" dt="2021-06-04T02:42:45.006" v="363"/>
        <pc:sldMkLst>
          <pc:docMk/>
          <pc:sldMk cId="1982222457" sldId="270"/>
        </pc:sldMkLst>
      </pc:sldChg>
      <pc:sldChg chg="addSp delSp modSp add">
        <pc:chgData name="Anthony Thain" userId="b393f828-80bc-408f-b62f-cc8d75606a15" providerId="ADAL" clId="{A3BBE1F6-21AF-47AF-A227-9F113B1E6F95}" dt="2021-06-04T02:52:30.034" v="718" actId="20577"/>
        <pc:sldMkLst>
          <pc:docMk/>
          <pc:sldMk cId="3544278295" sldId="271"/>
        </pc:sldMkLst>
        <pc:spChg chg="mod">
          <ac:chgData name="Anthony Thain" userId="b393f828-80bc-408f-b62f-cc8d75606a15" providerId="ADAL" clId="{A3BBE1F6-21AF-47AF-A227-9F113B1E6F95}" dt="2021-06-04T02:42:58.480" v="380" actId="20577"/>
          <ac:spMkLst>
            <pc:docMk/>
            <pc:sldMk cId="3544278295" sldId="271"/>
            <ac:spMk id="2" creationId="{62E2881C-4296-42E8-A1CE-11DE8E40E07C}"/>
          </ac:spMkLst>
        </pc:spChg>
        <pc:spChg chg="mod">
          <ac:chgData name="Anthony Thain" userId="b393f828-80bc-408f-b62f-cc8d75606a15" providerId="ADAL" clId="{A3BBE1F6-21AF-47AF-A227-9F113B1E6F95}" dt="2021-06-04T02:52:30.034" v="718" actId="20577"/>
          <ac:spMkLst>
            <pc:docMk/>
            <pc:sldMk cId="3544278295" sldId="271"/>
            <ac:spMk id="3" creationId="{340426FF-F605-4203-80C1-B5D80F2C8D65}"/>
          </ac:spMkLst>
        </pc:spChg>
        <pc:picChg chg="add del mod">
          <ac:chgData name="Anthony Thain" userId="b393f828-80bc-408f-b62f-cc8d75606a15" providerId="ADAL" clId="{A3BBE1F6-21AF-47AF-A227-9F113B1E6F95}" dt="2021-06-04T02:50:05.943" v="541" actId="478"/>
          <ac:picMkLst>
            <pc:docMk/>
            <pc:sldMk cId="3544278295" sldId="271"/>
            <ac:picMk id="6" creationId="{B8A2B6D8-D4DD-4ED4-9538-021C840DD9FB}"/>
          </ac:picMkLst>
        </pc:picChg>
      </pc:sldChg>
      <pc:sldChg chg="addSp delSp modSp add">
        <pc:chgData name="Anthony Thain" userId="b393f828-80bc-408f-b62f-cc8d75606a15" providerId="ADAL" clId="{A3BBE1F6-21AF-47AF-A227-9F113B1E6F95}" dt="2021-06-04T03:00:52.118" v="1117" actId="5793"/>
        <pc:sldMkLst>
          <pc:docMk/>
          <pc:sldMk cId="46236777" sldId="272"/>
        </pc:sldMkLst>
        <pc:spChg chg="del">
          <ac:chgData name="Anthony Thain" userId="b393f828-80bc-408f-b62f-cc8d75606a15" providerId="ADAL" clId="{A3BBE1F6-21AF-47AF-A227-9F113B1E6F95}" dt="2021-06-04T02:54:53.610" v="720"/>
          <ac:spMkLst>
            <pc:docMk/>
            <pc:sldMk cId="46236777" sldId="272"/>
            <ac:spMk id="4" creationId="{4AF201D3-E400-458C-9262-2FC76B9EFB64}"/>
          </ac:spMkLst>
        </pc:spChg>
        <pc:spChg chg="add mod">
          <ac:chgData name="Anthony Thain" userId="b393f828-80bc-408f-b62f-cc8d75606a15" providerId="ADAL" clId="{A3BBE1F6-21AF-47AF-A227-9F113B1E6F95}" dt="2021-06-04T02:55:11.129" v="752" actId="20577"/>
          <ac:spMkLst>
            <pc:docMk/>
            <pc:sldMk cId="46236777" sldId="272"/>
            <ac:spMk id="5" creationId="{26902FFB-F863-43A1-B147-505D2D0E13CD}"/>
          </ac:spMkLst>
        </pc:spChg>
        <pc:spChg chg="add mod">
          <ac:chgData name="Anthony Thain" userId="b393f828-80bc-408f-b62f-cc8d75606a15" providerId="ADAL" clId="{A3BBE1F6-21AF-47AF-A227-9F113B1E6F95}" dt="2021-06-04T03:00:52.118" v="1117" actId="5793"/>
          <ac:spMkLst>
            <pc:docMk/>
            <pc:sldMk cId="46236777" sldId="272"/>
            <ac:spMk id="6" creationId="{FA27C0F4-2226-4B66-8E6D-9CC3754F6323}"/>
          </ac:spMkLst>
        </pc:spChg>
      </pc:sldChg>
      <pc:sldChg chg="modSp add">
        <pc:chgData name="Anthony Thain" userId="b393f828-80bc-408f-b62f-cc8d75606a15" providerId="ADAL" clId="{A3BBE1F6-21AF-47AF-A227-9F113B1E6F95}" dt="2021-06-04T03:04:42.695" v="1589" actId="20577"/>
        <pc:sldMkLst>
          <pc:docMk/>
          <pc:sldMk cId="3717616788" sldId="273"/>
        </pc:sldMkLst>
        <pc:spChg chg="mod">
          <ac:chgData name="Anthony Thain" userId="b393f828-80bc-408f-b62f-cc8d75606a15" providerId="ADAL" clId="{A3BBE1F6-21AF-47AF-A227-9F113B1E6F95}" dt="2021-06-04T03:01:19.254" v="1144" actId="20577"/>
          <ac:spMkLst>
            <pc:docMk/>
            <pc:sldMk cId="3717616788" sldId="273"/>
            <ac:spMk id="2" creationId="{CAAD095F-B89B-40E0-B8E5-0F51E9A5B87C}"/>
          </ac:spMkLst>
        </pc:spChg>
        <pc:spChg chg="mod">
          <ac:chgData name="Anthony Thain" userId="b393f828-80bc-408f-b62f-cc8d75606a15" providerId="ADAL" clId="{A3BBE1F6-21AF-47AF-A227-9F113B1E6F95}" dt="2021-06-04T03:04:42.695" v="1589" actId="20577"/>
          <ac:spMkLst>
            <pc:docMk/>
            <pc:sldMk cId="3717616788" sldId="273"/>
            <ac:spMk id="3" creationId="{A041241A-9020-4148-A96A-B11C9FA59015}"/>
          </ac:spMkLst>
        </pc:spChg>
      </pc:sldChg>
      <pc:sldChg chg="addSp delSp modSp add">
        <pc:chgData name="Anthony Thain" userId="b393f828-80bc-408f-b62f-cc8d75606a15" providerId="ADAL" clId="{A3BBE1F6-21AF-47AF-A227-9F113B1E6F95}" dt="2021-06-04T03:11:38.573" v="1899" actId="20577"/>
        <pc:sldMkLst>
          <pc:docMk/>
          <pc:sldMk cId="4270624493" sldId="274"/>
        </pc:sldMkLst>
        <pc:spChg chg="del">
          <ac:chgData name="Anthony Thain" userId="b393f828-80bc-408f-b62f-cc8d75606a15" providerId="ADAL" clId="{A3BBE1F6-21AF-47AF-A227-9F113B1E6F95}" dt="2021-06-04T03:07:11.647" v="1599"/>
          <ac:spMkLst>
            <pc:docMk/>
            <pc:sldMk cId="4270624493" sldId="274"/>
            <ac:spMk id="4" creationId="{EF8A106F-BF55-402F-AD4E-3F94686ECFE7}"/>
          </ac:spMkLst>
        </pc:spChg>
        <pc:spChg chg="add mod">
          <ac:chgData name="Anthony Thain" userId="b393f828-80bc-408f-b62f-cc8d75606a15" providerId="ADAL" clId="{A3BBE1F6-21AF-47AF-A227-9F113B1E6F95}" dt="2021-06-04T03:07:23.254" v="1634" actId="20577"/>
          <ac:spMkLst>
            <pc:docMk/>
            <pc:sldMk cId="4270624493" sldId="274"/>
            <ac:spMk id="5" creationId="{1F5BA790-39B3-4DE0-95B0-06044C35BD2F}"/>
          </ac:spMkLst>
        </pc:spChg>
        <pc:spChg chg="add mod">
          <ac:chgData name="Anthony Thain" userId="b393f828-80bc-408f-b62f-cc8d75606a15" providerId="ADAL" clId="{A3BBE1F6-21AF-47AF-A227-9F113B1E6F95}" dt="2021-06-04T03:11:38.573" v="1899" actId="20577"/>
          <ac:spMkLst>
            <pc:docMk/>
            <pc:sldMk cId="4270624493" sldId="274"/>
            <ac:spMk id="6" creationId="{CCA18891-0D46-498A-BD07-AAE75B9B77A8}"/>
          </ac:spMkLst>
        </pc:spChg>
      </pc:sldChg>
    </pc:docChg>
  </pc:docChgLst>
  <pc:docChgLst>
    <pc:chgData name="Anthony Thain" userId="b393f828-80bc-408f-b62f-cc8d75606a15" providerId="ADAL" clId="{626512B1-1609-4116-94B1-B1A558B41FE0}"/>
    <pc:docChg chg="undo custSel addSld delSld modSld sldOrd modMainMaster">
      <pc:chgData name="Anthony Thain" userId="b393f828-80bc-408f-b62f-cc8d75606a15" providerId="ADAL" clId="{626512B1-1609-4116-94B1-B1A558B41FE0}" dt="2022-01-05T03:57:24.754" v="3498"/>
      <pc:docMkLst>
        <pc:docMk/>
      </pc:docMkLst>
      <pc:sldChg chg="addSp modSp mod modTransition setBg addAnim modAnim">
        <pc:chgData name="Anthony Thain" userId="b393f828-80bc-408f-b62f-cc8d75606a15" providerId="ADAL" clId="{626512B1-1609-4116-94B1-B1A558B41FE0}" dt="2022-01-05T03:57:24.754" v="3498"/>
        <pc:sldMkLst>
          <pc:docMk/>
          <pc:sldMk cId="142157977" sldId="256"/>
        </pc:sldMkLst>
        <pc:spChg chg="mod">
          <ac:chgData name="Anthony Thain" userId="b393f828-80bc-408f-b62f-cc8d75606a15" providerId="ADAL" clId="{626512B1-1609-4116-94B1-B1A558B41FE0}" dt="2021-12-14T23:07:20.149" v="143" actId="404"/>
          <ac:spMkLst>
            <pc:docMk/>
            <pc:sldMk cId="142157977" sldId="256"/>
            <ac:spMk id="2" creationId="{E57645A8-5195-BD42-9BC1-53A4F6063592}"/>
          </ac:spMkLst>
        </pc:spChg>
        <pc:spChg chg="mod">
          <ac:chgData name="Anthony Thain" userId="b393f828-80bc-408f-b62f-cc8d75606a15" providerId="ADAL" clId="{626512B1-1609-4116-94B1-B1A558B41FE0}" dt="2022-01-03T05:28:09.116" v="3181" actId="20577"/>
          <ac:spMkLst>
            <pc:docMk/>
            <pc:sldMk cId="142157977" sldId="256"/>
            <ac:spMk id="3" creationId="{4CAB84FD-02B6-AC4B-B342-A6ECA10A379D}"/>
          </ac:spMkLst>
        </pc:spChg>
        <pc:spChg chg="add">
          <ac:chgData name="Anthony Thain" userId="b393f828-80bc-408f-b62f-cc8d75606a15" providerId="ADAL" clId="{626512B1-1609-4116-94B1-B1A558B41FE0}" dt="2021-12-14T23:00:44.714" v="2" actId="26606"/>
          <ac:spMkLst>
            <pc:docMk/>
            <pc:sldMk cId="142157977" sldId="256"/>
            <ac:spMk id="8" creationId="{E9AA9F65-94B8-41A5-A7FF-23D2CFB116BB}"/>
          </ac:spMkLst>
        </pc:spChg>
        <pc:spChg chg="add">
          <ac:chgData name="Anthony Thain" userId="b393f828-80bc-408f-b62f-cc8d75606a15" providerId="ADAL" clId="{626512B1-1609-4116-94B1-B1A558B41FE0}" dt="2021-12-14T23:00:44.714" v="2" actId="26606"/>
          <ac:spMkLst>
            <pc:docMk/>
            <pc:sldMk cId="142157977" sldId="256"/>
            <ac:spMk id="10" creationId="{7E8B0F8E-3F6C-4541-B9C1-774D80A08834}"/>
          </ac:spMkLst>
        </pc:spChg>
        <pc:spChg chg="add">
          <ac:chgData name="Anthony Thain" userId="b393f828-80bc-408f-b62f-cc8d75606a15" providerId="ADAL" clId="{626512B1-1609-4116-94B1-B1A558B41FE0}" dt="2021-12-14T23:00:44.714" v="2" actId="26606"/>
          <ac:spMkLst>
            <pc:docMk/>
            <pc:sldMk cId="142157977" sldId="256"/>
            <ac:spMk id="12" creationId="{7A45F5BC-32D1-41CD-B270-C46F18CA1ACC}"/>
          </ac:spMkLst>
        </pc:spChg>
        <pc:spChg chg="add">
          <ac:chgData name="Anthony Thain" userId="b393f828-80bc-408f-b62f-cc8d75606a15" providerId="ADAL" clId="{626512B1-1609-4116-94B1-B1A558B41FE0}" dt="2021-12-14T23:00:44.714" v="2" actId="26606"/>
          <ac:spMkLst>
            <pc:docMk/>
            <pc:sldMk cId="142157977" sldId="256"/>
            <ac:spMk id="14" creationId="{CE57EE13-72B0-4FFA-ACE1-EBDE89340E47}"/>
          </ac:spMkLst>
        </pc:spChg>
        <pc:spChg chg="add">
          <ac:chgData name="Anthony Thain" userId="b393f828-80bc-408f-b62f-cc8d75606a15" providerId="ADAL" clId="{626512B1-1609-4116-94B1-B1A558B41FE0}" dt="2021-12-14T23:00:44.714" v="2" actId="26606"/>
          <ac:spMkLst>
            <pc:docMk/>
            <pc:sldMk cId="142157977" sldId="256"/>
            <ac:spMk id="16" creationId="{34BFB7C5-23B6-4047-BF5E-F9EEBB437CD0}"/>
          </ac:spMkLst>
        </pc:spChg>
        <pc:spChg chg="add">
          <ac:chgData name="Anthony Thain" userId="b393f828-80bc-408f-b62f-cc8d75606a15" providerId="ADAL" clId="{626512B1-1609-4116-94B1-B1A558B41FE0}" dt="2021-12-14T23:00:44.714" v="2" actId="26606"/>
          <ac:spMkLst>
            <pc:docMk/>
            <pc:sldMk cId="142157977" sldId="256"/>
            <ac:spMk id="18" creationId="{D37DA931-62D6-4B32-9103-84C0960AEA6D}"/>
          </ac:spMkLst>
        </pc:spChg>
        <pc:spChg chg="add">
          <ac:chgData name="Anthony Thain" userId="b393f828-80bc-408f-b62f-cc8d75606a15" providerId="ADAL" clId="{626512B1-1609-4116-94B1-B1A558B41FE0}" dt="2021-12-14T23:00:44.714" v="2" actId="26606"/>
          <ac:spMkLst>
            <pc:docMk/>
            <pc:sldMk cId="142157977" sldId="256"/>
            <ac:spMk id="20" creationId="{4695E140-9B6E-43E9-B17E-CDFE3FCA8AFB}"/>
          </ac:spMkLst>
        </pc:spChg>
        <pc:spChg chg="add">
          <ac:chgData name="Anthony Thain" userId="b393f828-80bc-408f-b62f-cc8d75606a15" providerId="ADAL" clId="{626512B1-1609-4116-94B1-B1A558B41FE0}" dt="2021-12-14T23:00:44.714" v="2" actId="26606"/>
          <ac:spMkLst>
            <pc:docMk/>
            <pc:sldMk cId="142157977" sldId="256"/>
            <ac:spMk id="22" creationId="{FBC3CD9F-A361-4496-A6E0-24338B2A6901}"/>
          </ac:spMkLst>
        </pc:spChg>
      </pc:sldChg>
      <pc:sldChg chg="addSp delSp modSp add del mod modTransition modAnim delDesignElem">
        <pc:chgData name="Anthony Thain" userId="b393f828-80bc-408f-b62f-cc8d75606a15" providerId="ADAL" clId="{626512B1-1609-4116-94B1-B1A558B41FE0}" dt="2021-12-16T22:40:20.233" v="3026"/>
        <pc:sldMkLst>
          <pc:docMk/>
          <pc:sldMk cId="6412020" sldId="260"/>
        </pc:sldMkLst>
        <pc:spChg chg="mod">
          <ac:chgData name="Anthony Thain" userId="b393f828-80bc-408f-b62f-cc8d75606a15" providerId="ADAL" clId="{626512B1-1609-4116-94B1-B1A558B41FE0}" dt="2021-12-14T23:58:30.937" v="2837" actId="20577"/>
          <ac:spMkLst>
            <pc:docMk/>
            <pc:sldMk cId="6412020" sldId="260"/>
            <ac:spMk id="3" creationId="{1999BA38-8041-467D-AABB-907A920F33F7}"/>
          </ac:spMkLst>
        </pc:spChg>
        <pc:spChg chg="add del">
          <ac:chgData name="Anthony Thain" userId="b393f828-80bc-408f-b62f-cc8d75606a15" providerId="ADAL" clId="{626512B1-1609-4116-94B1-B1A558B41FE0}" dt="2021-12-14T23:14:15.238" v="287"/>
          <ac:spMkLst>
            <pc:docMk/>
            <pc:sldMk cId="6412020" sldId="260"/>
            <ac:spMk id="10" creationId="{636F6DB7-CF8D-494A-82F6-13B58DCA9896}"/>
          </ac:spMkLst>
        </pc:spChg>
        <pc:spChg chg="add del">
          <ac:chgData name="Anthony Thain" userId="b393f828-80bc-408f-b62f-cc8d75606a15" providerId="ADAL" clId="{626512B1-1609-4116-94B1-B1A558B41FE0}" dt="2021-12-14T23:14:15.238" v="287"/>
          <ac:spMkLst>
            <pc:docMk/>
            <pc:sldMk cId="6412020" sldId="260"/>
            <ac:spMk id="12" creationId="{0B7E5194-6E82-4A44-99C3-FE7D87F34134}"/>
          </ac:spMkLst>
        </pc:spChg>
        <pc:grpChg chg="add del">
          <ac:chgData name="Anthony Thain" userId="b393f828-80bc-408f-b62f-cc8d75606a15" providerId="ADAL" clId="{626512B1-1609-4116-94B1-B1A558B41FE0}" dt="2021-12-14T23:14:15.238" v="287"/>
          <ac:grpSpMkLst>
            <pc:docMk/>
            <pc:sldMk cId="6412020" sldId="260"/>
            <ac:grpSpMk id="14" creationId="{49FCC1E1-84D3-494D-A0A0-286AFA1C3018}"/>
          </ac:grpSpMkLst>
        </pc:grpChg>
      </pc:sldChg>
      <pc:sldChg chg="del">
        <pc:chgData name="Anthony Thain" userId="b393f828-80bc-408f-b62f-cc8d75606a15" providerId="ADAL" clId="{626512B1-1609-4116-94B1-B1A558B41FE0}" dt="2021-12-14T23:44:06.127" v="2632" actId="47"/>
        <pc:sldMkLst>
          <pc:docMk/>
          <pc:sldMk cId="1611742425" sldId="266"/>
        </pc:sldMkLst>
      </pc:sldChg>
      <pc:sldChg chg="modSp mod modTransition">
        <pc:chgData name="Anthony Thain" userId="b393f828-80bc-408f-b62f-cc8d75606a15" providerId="ADAL" clId="{626512B1-1609-4116-94B1-B1A558B41FE0}" dt="2022-01-03T05:28:26.165" v="3183" actId="255"/>
        <pc:sldMkLst>
          <pc:docMk/>
          <pc:sldMk cId="2549982418" sldId="267"/>
        </pc:sldMkLst>
        <pc:spChg chg="mod">
          <ac:chgData name="Anthony Thain" userId="b393f828-80bc-408f-b62f-cc8d75606a15" providerId="ADAL" clId="{626512B1-1609-4116-94B1-B1A558B41FE0}" dt="2021-12-14T23:00:36.236" v="1"/>
          <ac:spMkLst>
            <pc:docMk/>
            <pc:sldMk cId="2549982418" sldId="267"/>
            <ac:spMk id="2" creationId="{2707DA71-0993-4B3C-8498-C8BED6D686C8}"/>
          </ac:spMkLst>
        </pc:spChg>
        <pc:spChg chg="mod">
          <ac:chgData name="Anthony Thain" userId="b393f828-80bc-408f-b62f-cc8d75606a15" providerId="ADAL" clId="{626512B1-1609-4116-94B1-B1A558B41FE0}" dt="2021-12-14T23:01:03.643" v="7" actId="1076"/>
          <ac:spMkLst>
            <pc:docMk/>
            <pc:sldMk cId="2549982418" sldId="267"/>
            <ac:spMk id="4" creationId="{2874A2EB-28A0-46EC-8050-325A98A5785F}"/>
          </ac:spMkLst>
        </pc:spChg>
        <pc:spChg chg="mod">
          <ac:chgData name="Anthony Thain" userId="b393f828-80bc-408f-b62f-cc8d75606a15" providerId="ADAL" clId="{626512B1-1609-4116-94B1-B1A558B41FE0}" dt="2021-12-14T23:01:11.282" v="9" actId="1076"/>
          <ac:spMkLst>
            <pc:docMk/>
            <pc:sldMk cId="2549982418" sldId="267"/>
            <ac:spMk id="5" creationId="{7FFC7FC8-0721-414F-AA99-406A4B5EE725}"/>
          </ac:spMkLst>
        </pc:spChg>
        <pc:spChg chg="mod">
          <ac:chgData name="Anthony Thain" userId="b393f828-80bc-408f-b62f-cc8d75606a15" providerId="ADAL" clId="{626512B1-1609-4116-94B1-B1A558B41FE0}" dt="2022-01-03T05:28:20.582" v="3182" actId="255"/>
          <ac:spMkLst>
            <pc:docMk/>
            <pc:sldMk cId="2549982418" sldId="267"/>
            <ac:spMk id="6" creationId="{CAC75843-0196-4EDB-90EC-6302AC6CBF3E}"/>
          </ac:spMkLst>
        </pc:spChg>
        <pc:spChg chg="mod">
          <ac:chgData name="Anthony Thain" userId="b393f828-80bc-408f-b62f-cc8d75606a15" providerId="ADAL" clId="{626512B1-1609-4116-94B1-B1A558B41FE0}" dt="2022-01-03T05:28:26.165" v="3183" actId="255"/>
          <ac:spMkLst>
            <pc:docMk/>
            <pc:sldMk cId="2549982418" sldId="267"/>
            <ac:spMk id="7" creationId="{5385DF27-3847-4E98-B2F3-400964AAF43F}"/>
          </ac:spMkLst>
        </pc:spChg>
      </pc:sldChg>
      <pc:sldChg chg="addSp delSp modSp del mod setClrOvrMap delDesignElem">
        <pc:chgData name="Anthony Thain" userId="b393f828-80bc-408f-b62f-cc8d75606a15" providerId="ADAL" clId="{626512B1-1609-4116-94B1-B1A558B41FE0}" dt="2021-12-16T22:38:29.692" v="3005" actId="47"/>
        <pc:sldMkLst>
          <pc:docMk/>
          <pc:sldMk cId="54796834" sldId="268"/>
        </pc:sldMkLst>
        <pc:spChg chg="mod">
          <ac:chgData name="Anthony Thain" userId="b393f828-80bc-408f-b62f-cc8d75606a15" providerId="ADAL" clId="{626512B1-1609-4116-94B1-B1A558B41FE0}" dt="2021-12-14T23:02:38.451" v="36" actId="1076"/>
          <ac:spMkLst>
            <pc:docMk/>
            <pc:sldMk cId="54796834" sldId="268"/>
            <ac:spMk id="2" creationId="{7CA8E233-6965-4D41-A191-2E77533EA420}"/>
          </ac:spMkLst>
        </pc:spChg>
        <pc:spChg chg="mod">
          <ac:chgData name="Anthony Thain" userId="b393f828-80bc-408f-b62f-cc8d75606a15" providerId="ADAL" clId="{626512B1-1609-4116-94B1-B1A558B41FE0}" dt="2021-12-14T23:03:19.353" v="96" actId="20577"/>
          <ac:spMkLst>
            <pc:docMk/>
            <pc:sldMk cId="54796834" sldId="268"/>
            <ac:spMk id="3" creationId="{09B9DFE1-025C-47B9-95DE-329DCAAB1681}"/>
          </ac:spMkLst>
        </pc:spChg>
        <pc:spChg chg="mod">
          <ac:chgData name="Anthony Thain" userId="b393f828-80bc-408f-b62f-cc8d75606a15" providerId="ADAL" clId="{626512B1-1609-4116-94B1-B1A558B41FE0}" dt="2021-12-14T23:02:33.714" v="35" actId="1076"/>
          <ac:spMkLst>
            <pc:docMk/>
            <pc:sldMk cId="54796834" sldId="268"/>
            <ac:spMk id="4" creationId="{6A782874-D475-4FA5-ACF8-4E180AFBF85A}"/>
          </ac:spMkLst>
        </pc:spChg>
        <pc:spChg chg="mod ord">
          <ac:chgData name="Anthony Thain" userId="b393f828-80bc-408f-b62f-cc8d75606a15" providerId="ADAL" clId="{626512B1-1609-4116-94B1-B1A558B41FE0}" dt="2021-12-14T23:02:29.547" v="34" actId="1076"/>
          <ac:spMkLst>
            <pc:docMk/>
            <pc:sldMk cId="54796834" sldId="268"/>
            <ac:spMk id="5" creationId="{44565502-5316-4852-AF07-BDBFC0C5FE0F}"/>
          </ac:spMkLst>
        </pc:spChg>
        <pc:spChg chg="mod">
          <ac:chgData name="Anthony Thain" userId="b393f828-80bc-408f-b62f-cc8d75606a15" providerId="ADAL" clId="{626512B1-1609-4116-94B1-B1A558B41FE0}" dt="2021-12-14T23:02:22.663" v="33" actId="26606"/>
          <ac:spMkLst>
            <pc:docMk/>
            <pc:sldMk cId="54796834" sldId="268"/>
            <ac:spMk id="8" creationId="{74F40661-3BC9-462E-965D-19462D588589}"/>
          </ac:spMkLst>
        </pc:spChg>
        <pc:spChg chg="add">
          <ac:chgData name="Anthony Thain" userId="b393f828-80bc-408f-b62f-cc8d75606a15" providerId="ADAL" clId="{626512B1-1609-4116-94B1-B1A558B41FE0}" dt="2021-12-14T23:02:22.663" v="33" actId="26606"/>
          <ac:spMkLst>
            <pc:docMk/>
            <pc:sldMk cId="54796834" sldId="268"/>
            <ac:spMk id="10" creationId="{1A8AF9B1-7D64-4564-969F-CB2B27ED9EC7}"/>
          </ac:spMkLst>
        </pc:spChg>
        <pc:spChg chg="del">
          <ac:chgData name="Anthony Thain" userId="b393f828-80bc-408f-b62f-cc8d75606a15" providerId="ADAL" clId="{626512B1-1609-4116-94B1-B1A558B41FE0}" dt="2021-12-14T23:02:14.473" v="23"/>
          <ac:spMkLst>
            <pc:docMk/>
            <pc:sldMk cId="54796834" sldId="268"/>
            <ac:spMk id="24" creationId="{F13C74B1-5B17-4795-BED0-7140497B445A}"/>
          </ac:spMkLst>
        </pc:spChg>
        <pc:spChg chg="del">
          <ac:chgData name="Anthony Thain" userId="b393f828-80bc-408f-b62f-cc8d75606a15" providerId="ADAL" clId="{626512B1-1609-4116-94B1-B1A558B41FE0}" dt="2021-12-14T23:02:14.473" v="23"/>
          <ac:spMkLst>
            <pc:docMk/>
            <pc:sldMk cId="54796834" sldId="268"/>
            <ac:spMk id="25" creationId="{D4974D33-8DC5-464E-8C6D-BE58F0669C17}"/>
          </ac:spMkLst>
        </pc:spChg>
        <pc:grpChg chg="add">
          <ac:chgData name="Anthony Thain" userId="b393f828-80bc-408f-b62f-cc8d75606a15" providerId="ADAL" clId="{626512B1-1609-4116-94B1-B1A558B41FE0}" dt="2021-12-14T23:02:22.663" v="33" actId="26606"/>
          <ac:grpSpMkLst>
            <pc:docMk/>
            <pc:sldMk cId="54796834" sldId="268"/>
            <ac:grpSpMk id="11" creationId="{8D854759-2D3E-4B54-A780-D84D49E80FE3}"/>
          </ac:grpSpMkLst>
        </pc:grpChg>
        <pc:picChg chg="mod ord">
          <ac:chgData name="Anthony Thain" userId="b393f828-80bc-408f-b62f-cc8d75606a15" providerId="ADAL" clId="{626512B1-1609-4116-94B1-B1A558B41FE0}" dt="2021-12-14T23:02:42.921" v="39" actId="1076"/>
          <ac:picMkLst>
            <pc:docMk/>
            <pc:sldMk cId="54796834" sldId="268"/>
            <ac:picMk id="7" creationId="{173784EE-A256-4925-A2DB-11736D5996FD}"/>
          </ac:picMkLst>
        </pc:picChg>
      </pc:sldChg>
      <pc:sldChg chg="modSp del">
        <pc:chgData name="Anthony Thain" userId="b393f828-80bc-408f-b62f-cc8d75606a15" providerId="ADAL" clId="{626512B1-1609-4116-94B1-B1A558B41FE0}" dt="2021-12-14T23:18:20.286" v="308" actId="47"/>
        <pc:sldMkLst>
          <pc:docMk/>
          <pc:sldMk cId="1493489771" sldId="269"/>
        </pc:sldMkLst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1493489771" sldId="269"/>
            <ac:spMk id="2" creationId="{E4A9A576-7B2F-4153-A2C0-E63BA088C4BE}"/>
          </ac:spMkLst>
        </pc:spChg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1493489771" sldId="269"/>
            <ac:spMk id="4" creationId="{33B6991B-BA1D-4FF4-B485-D2C4F46A592F}"/>
          </ac:spMkLst>
        </pc:spChg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1493489771" sldId="269"/>
            <ac:spMk id="5" creationId="{8EC75F56-4D18-4B19-AF3D-7481EC7D1072}"/>
          </ac:spMkLst>
        </pc:spChg>
      </pc:sldChg>
      <pc:sldChg chg="modSp mod ord modTransition modAnim">
        <pc:chgData name="Anthony Thain" userId="b393f828-80bc-408f-b62f-cc8d75606a15" providerId="ADAL" clId="{626512B1-1609-4116-94B1-B1A558B41FE0}" dt="2021-12-16T22:40:53.805" v="3031"/>
        <pc:sldMkLst>
          <pc:docMk/>
          <pc:sldMk cId="1982222457" sldId="270"/>
        </pc:sldMkLst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1982222457" sldId="270"/>
            <ac:spMk id="2" creationId="{428DA44F-1069-44FA-81D3-AD52B03E331E}"/>
          </ac:spMkLst>
        </pc:spChg>
        <pc:spChg chg="mod">
          <ac:chgData name="Anthony Thain" userId="b393f828-80bc-408f-b62f-cc8d75606a15" providerId="ADAL" clId="{626512B1-1609-4116-94B1-B1A558B41FE0}" dt="2021-12-14T23:18:52.736" v="312" actId="1076"/>
          <ac:spMkLst>
            <pc:docMk/>
            <pc:sldMk cId="1982222457" sldId="270"/>
            <ac:spMk id="4" creationId="{D8766E38-0CB3-4CD2-BC94-C9CB6D365BF0}"/>
          </ac:spMkLst>
        </pc:spChg>
        <pc:spChg chg="mod">
          <ac:chgData name="Anthony Thain" userId="b393f828-80bc-408f-b62f-cc8d75606a15" providerId="ADAL" clId="{626512B1-1609-4116-94B1-B1A558B41FE0}" dt="2021-12-14T23:18:55.210" v="313" actId="1076"/>
          <ac:spMkLst>
            <pc:docMk/>
            <pc:sldMk cId="1982222457" sldId="270"/>
            <ac:spMk id="5" creationId="{92431489-E138-483C-B9EA-574D1F51BC86}"/>
          </ac:spMkLst>
        </pc:spChg>
        <pc:spChg chg="mod">
          <ac:chgData name="Anthony Thain" userId="b393f828-80bc-408f-b62f-cc8d75606a15" providerId="ADAL" clId="{626512B1-1609-4116-94B1-B1A558B41FE0}" dt="2021-12-14T23:19:12.403" v="320" actId="403"/>
          <ac:spMkLst>
            <pc:docMk/>
            <pc:sldMk cId="1982222457" sldId="270"/>
            <ac:spMk id="6" creationId="{502845A0-6818-4E44-8B22-4C0158FA680A}"/>
          </ac:spMkLst>
        </pc:spChg>
        <pc:spChg chg="mod">
          <ac:chgData name="Anthony Thain" userId="b393f828-80bc-408f-b62f-cc8d75606a15" providerId="ADAL" clId="{626512B1-1609-4116-94B1-B1A558B41FE0}" dt="2021-12-14T23:19:17.420" v="324" actId="6549"/>
          <ac:spMkLst>
            <pc:docMk/>
            <pc:sldMk cId="1982222457" sldId="270"/>
            <ac:spMk id="7" creationId="{F22F57B9-09A0-4319-B1FC-6043EBEBD041}"/>
          </ac:spMkLst>
        </pc:spChg>
      </pc:sldChg>
      <pc:sldChg chg="modSp del mod">
        <pc:chgData name="Anthony Thain" userId="b393f828-80bc-408f-b62f-cc8d75606a15" providerId="ADAL" clId="{626512B1-1609-4116-94B1-B1A558B41FE0}" dt="2021-12-14T23:08:25.447" v="146" actId="47"/>
        <pc:sldMkLst>
          <pc:docMk/>
          <pc:sldMk cId="3544278295" sldId="271"/>
        </pc:sldMkLst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3544278295" sldId="271"/>
            <ac:spMk id="2" creationId="{62E2881C-4296-42E8-A1CE-11DE8E40E07C}"/>
          </ac:spMkLst>
        </pc:spChg>
        <pc:spChg chg="mod">
          <ac:chgData name="Anthony Thain" userId="b393f828-80bc-408f-b62f-cc8d75606a15" providerId="ADAL" clId="{626512B1-1609-4116-94B1-B1A558B41FE0}" dt="2021-12-14T23:02:14.558" v="25" actId="27636"/>
          <ac:spMkLst>
            <pc:docMk/>
            <pc:sldMk cId="3544278295" sldId="271"/>
            <ac:spMk id="3" creationId="{340426FF-F605-4203-80C1-B5D80F2C8D65}"/>
          </ac:spMkLst>
        </pc:spChg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3544278295" sldId="271"/>
            <ac:spMk id="4" creationId="{3FFBAE39-2E84-4A78-A740-FA9F16305CD8}"/>
          </ac:spMkLst>
        </pc:spChg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3544278295" sldId="271"/>
            <ac:spMk id="5" creationId="{E3CC563B-CEB9-45F1-A2FD-3C4818A12E12}"/>
          </ac:spMkLst>
        </pc:spChg>
      </pc:sldChg>
      <pc:sldChg chg="modSp mod modTransition modAnim">
        <pc:chgData name="Anthony Thain" userId="b393f828-80bc-408f-b62f-cc8d75606a15" providerId="ADAL" clId="{626512B1-1609-4116-94B1-B1A558B41FE0}" dt="2021-12-16T22:39:24.064" v="3015"/>
        <pc:sldMkLst>
          <pc:docMk/>
          <pc:sldMk cId="46236777" sldId="272"/>
        </pc:sldMkLst>
        <pc:spChg chg="mod">
          <ac:chgData name="Anthony Thain" userId="b393f828-80bc-408f-b62f-cc8d75606a15" providerId="ADAL" clId="{626512B1-1609-4116-94B1-B1A558B41FE0}" dt="2021-12-14T23:09:05.442" v="158" actId="1076"/>
          <ac:spMkLst>
            <pc:docMk/>
            <pc:sldMk cId="46236777" sldId="272"/>
            <ac:spMk id="2" creationId="{AEE104B7-CB13-46FB-A0AD-D374CD2DDD6C}"/>
          </ac:spMkLst>
        </pc:spChg>
        <pc:spChg chg="mod">
          <ac:chgData name="Anthony Thain" userId="b393f828-80bc-408f-b62f-cc8d75606a15" providerId="ADAL" clId="{626512B1-1609-4116-94B1-B1A558B41FE0}" dt="2021-12-14T23:09:09.179" v="159" actId="1076"/>
          <ac:spMkLst>
            <pc:docMk/>
            <pc:sldMk cId="46236777" sldId="272"/>
            <ac:spMk id="3" creationId="{76508046-651F-4471-832C-0211C90A373C}"/>
          </ac:spMkLst>
        </pc:spChg>
        <pc:spChg chg="mod">
          <ac:chgData name="Anthony Thain" userId="b393f828-80bc-408f-b62f-cc8d75606a15" providerId="ADAL" clId="{626512B1-1609-4116-94B1-B1A558B41FE0}" dt="2021-12-14T23:09:47.853" v="185" actId="20577"/>
          <ac:spMkLst>
            <pc:docMk/>
            <pc:sldMk cId="46236777" sldId="272"/>
            <ac:spMk id="5" creationId="{26902FFB-F863-43A1-B147-505D2D0E13CD}"/>
          </ac:spMkLst>
        </pc:spChg>
        <pc:spChg chg="mod">
          <ac:chgData name="Anthony Thain" userId="b393f828-80bc-408f-b62f-cc8d75606a15" providerId="ADAL" clId="{626512B1-1609-4116-94B1-B1A558B41FE0}" dt="2021-12-14T23:09:23.838" v="167" actId="12"/>
          <ac:spMkLst>
            <pc:docMk/>
            <pc:sldMk cId="46236777" sldId="272"/>
            <ac:spMk id="6" creationId="{FA27C0F4-2226-4B66-8E6D-9CC3754F6323}"/>
          </ac:spMkLst>
        </pc:spChg>
      </pc:sldChg>
      <pc:sldChg chg="modSp mod modTransition modAnim">
        <pc:chgData name="Anthony Thain" userId="b393f828-80bc-408f-b62f-cc8d75606a15" providerId="ADAL" clId="{626512B1-1609-4116-94B1-B1A558B41FE0}" dt="2021-12-16T22:39:35.240" v="3018"/>
        <pc:sldMkLst>
          <pc:docMk/>
          <pc:sldMk cId="3717616788" sldId="273"/>
        </pc:sldMkLst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3717616788" sldId="273"/>
            <ac:spMk id="2" creationId="{CAAD095F-B89B-40E0-B8E5-0F51E9A5B87C}"/>
          </ac:spMkLst>
        </pc:spChg>
        <pc:spChg chg="mod">
          <ac:chgData name="Anthony Thain" userId="b393f828-80bc-408f-b62f-cc8d75606a15" providerId="ADAL" clId="{626512B1-1609-4116-94B1-B1A558B41FE0}" dt="2021-12-14T23:10:25.586" v="197" actId="179"/>
          <ac:spMkLst>
            <pc:docMk/>
            <pc:sldMk cId="3717616788" sldId="273"/>
            <ac:spMk id="3" creationId="{A041241A-9020-4148-A96A-B11C9FA59015}"/>
          </ac:spMkLst>
        </pc:spChg>
        <pc:spChg chg="mod">
          <ac:chgData name="Anthony Thain" userId="b393f828-80bc-408f-b62f-cc8d75606a15" providerId="ADAL" clId="{626512B1-1609-4116-94B1-B1A558B41FE0}" dt="2021-12-14T23:10:00.903" v="187" actId="1076"/>
          <ac:spMkLst>
            <pc:docMk/>
            <pc:sldMk cId="3717616788" sldId="273"/>
            <ac:spMk id="4" creationId="{C2916E41-1320-427A-8C56-09B664CD5B65}"/>
          </ac:spMkLst>
        </pc:spChg>
        <pc:spChg chg="mod">
          <ac:chgData name="Anthony Thain" userId="b393f828-80bc-408f-b62f-cc8d75606a15" providerId="ADAL" clId="{626512B1-1609-4116-94B1-B1A558B41FE0}" dt="2021-12-14T23:10:05.015" v="188" actId="1076"/>
          <ac:spMkLst>
            <pc:docMk/>
            <pc:sldMk cId="3717616788" sldId="273"/>
            <ac:spMk id="5" creationId="{638227A5-6DA2-4040-87EE-D226710EAD6C}"/>
          </ac:spMkLst>
        </pc:spChg>
      </pc:sldChg>
      <pc:sldChg chg="addSp delSp modSp mod modTransition setBg modAnim setClrOvrMap delDesignElem">
        <pc:chgData name="Anthony Thain" userId="b393f828-80bc-408f-b62f-cc8d75606a15" providerId="ADAL" clId="{626512B1-1609-4116-94B1-B1A558B41FE0}" dt="2021-12-16T22:39:49.828" v="3021"/>
        <pc:sldMkLst>
          <pc:docMk/>
          <pc:sldMk cId="4270624493" sldId="274"/>
        </pc:sldMkLst>
        <pc:spChg chg="mod ord">
          <ac:chgData name="Anthony Thain" userId="b393f828-80bc-408f-b62f-cc8d75606a15" providerId="ADAL" clId="{626512B1-1609-4116-94B1-B1A558B41FE0}" dt="2021-12-14T23:10:40.570" v="198" actId="26606"/>
          <ac:spMkLst>
            <pc:docMk/>
            <pc:sldMk cId="4270624493" sldId="274"/>
            <ac:spMk id="2" creationId="{079203AF-9BB5-46D5-B2E8-A9666A5C358F}"/>
          </ac:spMkLst>
        </pc:spChg>
        <pc:spChg chg="mod ord">
          <ac:chgData name="Anthony Thain" userId="b393f828-80bc-408f-b62f-cc8d75606a15" providerId="ADAL" clId="{626512B1-1609-4116-94B1-B1A558B41FE0}" dt="2021-12-14T23:10:40.570" v="198" actId="26606"/>
          <ac:spMkLst>
            <pc:docMk/>
            <pc:sldMk cId="4270624493" sldId="274"/>
            <ac:spMk id="3" creationId="{C3437EB4-D274-4F1F-9419-420E67DF447C}"/>
          </ac:spMkLst>
        </pc:spChg>
        <pc:spChg chg="mod">
          <ac:chgData name="Anthony Thain" userId="b393f828-80bc-408f-b62f-cc8d75606a15" providerId="ADAL" clId="{626512B1-1609-4116-94B1-B1A558B41FE0}" dt="2021-12-14T23:57:27.503" v="2831" actId="20577"/>
          <ac:spMkLst>
            <pc:docMk/>
            <pc:sldMk cId="4270624493" sldId="274"/>
            <ac:spMk id="5" creationId="{1F5BA790-39B3-4DE0-95B0-06044C35BD2F}"/>
          </ac:spMkLst>
        </pc:spChg>
        <pc:spChg chg="mod">
          <ac:chgData name="Anthony Thain" userId="b393f828-80bc-408f-b62f-cc8d75606a15" providerId="ADAL" clId="{626512B1-1609-4116-94B1-B1A558B41FE0}" dt="2021-12-14T23:11:03.598" v="204" actId="1076"/>
          <ac:spMkLst>
            <pc:docMk/>
            <pc:sldMk cId="4270624493" sldId="274"/>
            <ac:spMk id="32" creationId="{5CB76140-815F-4B8E-AA92-00B8094E9407}"/>
          </ac:spMkLst>
        </pc:spChg>
        <pc:spChg chg="mod">
          <ac:chgData name="Anthony Thain" userId="b393f828-80bc-408f-b62f-cc8d75606a15" providerId="ADAL" clId="{626512B1-1609-4116-94B1-B1A558B41FE0}" dt="2021-12-14T23:11:21.597" v="207" actId="1076"/>
          <ac:spMkLst>
            <pc:docMk/>
            <pc:sldMk cId="4270624493" sldId="274"/>
            <ac:spMk id="36" creationId="{D1F6E441-406B-4147-A2BF-5A1E076380D5}"/>
          </ac:spMkLst>
        </pc:spChg>
        <pc:spChg chg="mod">
          <ac:chgData name="Anthony Thain" userId="b393f828-80bc-408f-b62f-cc8d75606a15" providerId="ADAL" clId="{626512B1-1609-4116-94B1-B1A558B41FE0}" dt="2021-12-14T23:57:40.053" v="2834" actId="20577"/>
          <ac:spMkLst>
            <pc:docMk/>
            <pc:sldMk cId="4270624493" sldId="274"/>
            <ac:spMk id="47" creationId="{CCA18891-0D46-498A-BD07-AAE75B9B77A8}"/>
          </ac:spMkLst>
        </pc:spChg>
        <pc:spChg chg="del">
          <ac:chgData name="Anthony Thain" userId="b393f828-80bc-408f-b62f-cc8d75606a15" providerId="ADAL" clId="{626512B1-1609-4116-94B1-B1A558B41FE0}" dt="2021-12-14T23:02:14.473" v="23"/>
          <ac:spMkLst>
            <pc:docMk/>
            <pc:sldMk cId="4270624493" sldId="274"/>
            <ac:spMk id="48" creationId="{394842B0-684D-44CC-B4BC-D13331CFD290}"/>
          </ac:spMkLst>
        </pc:spChg>
        <pc:spChg chg="add">
          <ac:chgData name="Anthony Thain" userId="b393f828-80bc-408f-b62f-cc8d75606a15" providerId="ADAL" clId="{626512B1-1609-4116-94B1-B1A558B41FE0}" dt="2021-12-14T23:10:40.570" v="198" actId="26606"/>
          <ac:spMkLst>
            <pc:docMk/>
            <pc:sldMk cId="4270624493" sldId="274"/>
            <ac:spMk id="49" creationId="{DE382BA9-8DB2-490E-8211-937BEE4E4282}"/>
          </ac:spMkLst>
        </pc:spChg>
        <pc:spChg chg="del">
          <ac:chgData name="Anthony Thain" userId="b393f828-80bc-408f-b62f-cc8d75606a15" providerId="ADAL" clId="{626512B1-1609-4116-94B1-B1A558B41FE0}" dt="2021-12-14T23:02:14.473" v="23"/>
          <ac:spMkLst>
            <pc:docMk/>
            <pc:sldMk cId="4270624493" sldId="274"/>
            <ac:spMk id="50" creationId="{4C2A3DC3-F495-4B99-9FF3-3FB30D63235E}"/>
          </ac:spMkLst>
        </pc:spChg>
        <pc:spChg chg="add">
          <ac:chgData name="Anthony Thain" userId="b393f828-80bc-408f-b62f-cc8d75606a15" providerId="ADAL" clId="{626512B1-1609-4116-94B1-B1A558B41FE0}" dt="2021-12-14T23:10:40.570" v="198" actId="26606"/>
          <ac:spMkLst>
            <pc:docMk/>
            <pc:sldMk cId="4270624493" sldId="274"/>
            <ac:spMk id="51" creationId="{5B5933FC-E90C-4955-9297-DF099959ACB9}"/>
          </ac:spMkLst>
        </pc:spChg>
        <pc:spChg chg="add">
          <ac:chgData name="Anthony Thain" userId="b393f828-80bc-408f-b62f-cc8d75606a15" providerId="ADAL" clId="{626512B1-1609-4116-94B1-B1A558B41FE0}" dt="2021-12-14T23:10:40.570" v="198" actId="26606"/>
          <ac:spMkLst>
            <pc:docMk/>
            <pc:sldMk cId="4270624493" sldId="274"/>
            <ac:spMk id="52" creationId="{755AC138-9740-4218-B385-7212B06160F2}"/>
          </ac:spMkLst>
        </pc:spChg>
        <pc:spChg chg="add">
          <ac:chgData name="Anthony Thain" userId="b393f828-80bc-408f-b62f-cc8d75606a15" providerId="ADAL" clId="{626512B1-1609-4116-94B1-B1A558B41FE0}" dt="2021-12-14T23:10:40.570" v="198" actId="26606"/>
          <ac:spMkLst>
            <pc:docMk/>
            <pc:sldMk cId="4270624493" sldId="274"/>
            <ac:spMk id="54" creationId="{699F6335-0371-4F3F-930B-392D6D1DCDB0}"/>
          </ac:spMkLst>
        </pc:spChg>
        <pc:grpChg chg="add">
          <ac:chgData name="Anthony Thain" userId="b393f828-80bc-408f-b62f-cc8d75606a15" providerId="ADAL" clId="{626512B1-1609-4116-94B1-B1A558B41FE0}" dt="2021-12-14T23:10:40.570" v="198" actId="26606"/>
          <ac:grpSpMkLst>
            <pc:docMk/>
            <pc:sldMk cId="4270624493" sldId="274"/>
            <ac:grpSpMk id="56" creationId="{F033A71F-15C6-4BDB-9350-DD5976731275}"/>
          </ac:grpSpMkLst>
        </pc:grpChg>
        <pc:picChg chg="mod">
          <ac:chgData name="Anthony Thain" userId="b393f828-80bc-408f-b62f-cc8d75606a15" providerId="ADAL" clId="{626512B1-1609-4116-94B1-B1A558B41FE0}" dt="2021-12-14T23:10:40.570" v="198" actId="26606"/>
          <ac:picMkLst>
            <pc:docMk/>
            <pc:sldMk cId="4270624493" sldId="274"/>
            <ac:picMk id="31" creationId="{4887CE37-A927-4043-8598-92E867AC5634}"/>
          </ac:picMkLst>
        </pc:picChg>
        <pc:picChg chg="mod modCrop">
          <ac:chgData name="Anthony Thain" userId="b393f828-80bc-408f-b62f-cc8d75606a15" providerId="ADAL" clId="{626512B1-1609-4116-94B1-B1A558B41FE0}" dt="2021-12-14T23:11:17.882" v="206" actId="732"/>
          <ac:picMkLst>
            <pc:docMk/>
            <pc:sldMk cId="4270624493" sldId="274"/>
            <ac:picMk id="34" creationId="{E8B2898C-F9B8-4864-B95D-12E7AB86F233}"/>
          </ac:picMkLst>
        </pc:picChg>
      </pc:sldChg>
      <pc:sldChg chg="addSp delSp modSp mod modTransition modClrScheme chgLayout">
        <pc:chgData name="Anthony Thain" userId="b393f828-80bc-408f-b62f-cc8d75606a15" providerId="ADAL" clId="{626512B1-1609-4116-94B1-B1A558B41FE0}" dt="2021-12-16T22:38:59.923" v="3010"/>
        <pc:sldMkLst>
          <pc:docMk/>
          <pc:sldMk cId="2832267001" sldId="275"/>
        </pc:sldMkLst>
        <pc:spChg chg="mod ord">
          <ac:chgData name="Anthony Thain" userId="b393f828-80bc-408f-b62f-cc8d75606a15" providerId="ADAL" clId="{626512B1-1609-4116-94B1-B1A558B41FE0}" dt="2021-12-14T23:16:20.120" v="301" actId="20577"/>
          <ac:spMkLst>
            <pc:docMk/>
            <pc:sldMk cId="2832267001" sldId="275"/>
            <ac:spMk id="2" creationId="{5806216D-9AE7-4910-A713-B4925F1D2B9C}"/>
          </ac:spMkLst>
        </pc:spChg>
        <pc:spChg chg="mod ord">
          <ac:chgData name="Anthony Thain" userId="b393f828-80bc-408f-b62f-cc8d75606a15" providerId="ADAL" clId="{626512B1-1609-4116-94B1-B1A558B41FE0}" dt="2021-12-14T23:13:46.811" v="281" actId="242"/>
          <ac:spMkLst>
            <pc:docMk/>
            <pc:sldMk cId="2832267001" sldId="275"/>
            <ac:spMk id="3" creationId="{38B44F54-CBAF-4EAD-BB31-F9958542FEBC}"/>
          </ac:spMkLst>
        </pc:spChg>
        <pc:spChg chg="mod ord">
          <ac:chgData name="Anthony Thain" userId="b393f828-80bc-408f-b62f-cc8d75606a15" providerId="ADAL" clId="{626512B1-1609-4116-94B1-B1A558B41FE0}" dt="2021-12-14T23:13:34.892" v="276" actId="1076"/>
          <ac:spMkLst>
            <pc:docMk/>
            <pc:sldMk cId="2832267001" sldId="275"/>
            <ac:spMk id="4" creationId="{CF5B9424-BC7C-4805-870D-EA89A4C3D77C}"/>
          </ac:spMkLst>
        </pc:spChg>
        <pc:spChg chg="mod ord">
          <ac:chgData name="Anthony Thain" userId="b393f828-80bc-408f-b62f-cc8d75606a15" providerId="ADAL" clId="{626512B1-1609-4116-94B1-B1A558B41FE0}" dt="2021-12-14T23:13:38.368" v="277" actId="1076"/>
          <ac:spMkLst>
            <pc:docMk/>
            <pc:sldMk cId="2832267001" sldId="275"/>
            <ac:spMk id="5" creationId="{13EB1681-2F7B-4DB9-9EE0-79353B9AC6F7}"/>
          </ac:spMkLst>
        </pc:spChg>
        <pc:spChg chg="add del mod ord">
          <ac:chgData name="Anthony Thain" userId="b393f828-80bc-408f-b62f-cc8d75606a15" providerId="ADAL" clId="{626512B1-1609-4116-94B1-B1A558B41FE0}" dt="2021-12-14T23:14:28.031" v="288" actId="478"/>
          <ac:spMkLst>
            <pc:docMk/>
            <pc:sldMk cId="2832267001" sldId="275"/>
            <ac:spMk id="6" creationId="{A3423353-10F3-4701-806F-F8B49548C5FC}"/>
          </ac:spMkLst>
        </pc:spChg>
        <pc:spChg chg="add del mod">
          <ac:chgData name="Anthony Thain" userId="b393f828-80bc-408f-b62f-cc8d75606a15" providerId="ADAL" clId="{626512B1-1609-4116-94B1-B1A558B41FE0}" dt="2021-12-14T23:17:43.684" v="302" actId="931"/>
          <ac:spMkLst>
            <pc:docMk/>
            <pc:sldMk cId="2832267001" sldId="275"/>
            <ac:spMk id="8" creationId="{77BB6BF0-CFAC-42C4-A220-08C7EF7666E3}"/>
          </ac:spMkLst>
        </pc:spChg>
        <pc:picChg chg="add mod">
          <ac:chgData name="Anthony Thain" userId="b393f828-80bc-408f-b62f-cc8d75606a15" providerId="ADAL" clId="{626512B1-1609-4116-94B1-B1A558B41FE0}" dt="2021-12-14T23:17:52.561" v="306" actId="1076"/>
          <ac:picMkLst>
            <pc:docMk/>
            <pc:sldMk cId="2832267001" sldId="275"/>
            <ac:picMk id="10" creationId="{371C2699-C4E1-48D1-B19F-2428407AFA60}"/>
          </ac:picMkLst>
        </pc:picChg>
      </pc:sldChg>
      <pc:sldChg chg="modSp del">
        <pc:chgData name="Anthony Thain" userId="b393f828-80bc-408f-b62f-cc8d75606a15" providerId="ADAL" clId="{626512B1-1609-4116-94B1-B1A558B41FE0}" dt="2021-12-14T23:18:03.329" v="307" actId="47"/>
        <pc:sldMkLst>
          <pc:docMk/>
          <pc:sldMk cId="3930849594" sldId="276"/>
        </pc:sldMkLst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3930849594" sldId="276"/>
            <ac:spMk id="2" creationId="{796897C4-2BF6-47D0-890B-FD49C3DE328E}"/>
          </ac:spMkLst>
        </pc:spChg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3930849594" sldId="276"/>
            <ac:spMk id="4" creationId="{81FD43DF-0134-41AC-8B19-5113B71C3AF3}"/>
          </ac:spMkLst>
        </pc:spChg>
        <pc:spChg chg="mod">
          <ac:chgData name="Anthony Thain" userId="b393f828-80bc-408f-b62f-cc8d75606a15" providerId="ADAL" clId="{626512B1-1609-4116-94B1-B1A558B41FE0}" dt="2021-12-14T23:02:14.473" v="23"/>
          <ac:spMkLst>
            <pc:docMk/>
            <pc:sldMk cId="3930849594" sldId="276"/>
            <ac:spMk id="5" creationId="{FCAEE7E3-FECF-438A-B605-1715E4FDC51B}"/>
          </ac:spMkLst>
        </pc:spChg>
      </pc:sldChg>
      <pc:sldChg chg="modSp mod modTransition modAnim">
        <pc:chgData name="Anthony Thain" userId="b393f828-80bc-408f-b62f-cc8d75606a15" providerId="ADAL" clId="{626512B1-1609-4116-94B1-B1A558B41FE0}" dt="2022-01-03T05:42:36.160" v="3350" actId="2711"/>
        <pc:sldMkLst>
          <pc:docMk/>
          <pc:sldMk cId="1544538832" sldId="277"/>
        </pc:sldMkLst>
        <pc:spChg chg="mod">
          <ac:chgData name="Anthony Thain" userId="b393f828-80bc-408f-b62f-cc8d75606a15" providerId="ADAL" clId="{626512B1-1609-4116-94B1-B1A558B41FE0}" dt="2021-12-14T23:19:58.103" v="357" actId="20577"/>
          <ac:spMkLst>
            <pc:docMk/>
            <pc:sldMk cId="1544538832" sldId="277"/>
            <ac:spMk id="2" creationId="{9593AAFA-82AF-4FCA-9D21-9F173C5E79C2}"/>
          </ac:spMkLst>
        </pc:spChg>
        <pc:spChg chg="mod">
          <ac:chgData name="Anthony Thain" userId="b393f828-80bc-408f-b62f-cc8d75606a15" providerId="ADAL" clId="{626512B1-1609-4116-94B1-B1A558B41FE0}" dt="2022-01-03T05:42:36.160" v="3350" actId="2711"/>
          <ac:spMkLst>
            <pc:docMk/>
            <pc:sldMk cId="1544538832" sldId="277"/>
            <ac:spMk id="3" creationId="{18DC3962-87BE-4F46-B7C6-FA8AC9CDCE3D}"/>
          </ac:spMkLst>
        </pc:spChg>
        <pc:spChg chg="mod">
          <ac:chgData name="Anthony Thain" userId="b393f828-80bc-408f-b62f-cc8d75606a15" providerId="ADAL" clId="{626512B1-1609-4116-94B1-B1A558B41FE0}" dt="2021-12-14T23:19:42.961" v="325" actId="1076"/>
          <ac:spMkLst>
            <pc:docMk/>
            <pc:sldMk cId="1544538832" sldId="277"/>
            <ac:spMk id="4" creationId="{2C323601-D9CB-498C-B98E-FCA5D20AD1A7}"/>
          </ac:spMkLst>
        </pc:spChg>
        <pc:spChg chg="mod">
          <ac:chgData name="Anthony Thain" userId="b393f828-80bc-408f-b62f-cc8d75606a15" providerId="ADAL" clId="{626512B1-1609-4116-94B1-B1A558B41FE0}" dt="2021-12-14T23:19:46.003" v="326" actId="1076"/>
          <ac:spMkLst>
            <pc:docMk/>
            <pc:sldMk cId="1544538832" sldId="277"/>
            <ac:spMk id="5" creationId="{07190B3A-5C4B-40E5-A52A-D652AD0EC1DC}"/>
          </ac:spMkLst>
        </pc:spChg>
        <pc:spChg chg="mod">
          <ac:chgData name="Anthony Thain" userId="b393f828-80bc-408f-b62f-cc8d75606a15" providerId="ADAL" clId="{626512B1-1609-4116-94B1-B1A558B41FE0}" dt="2021-12-15T00:01:35.377" v="3000" actId="27636"/>
          <ac:spMkLst>
            <pc:docMk/>
            <pc:sldMk cId="1544538832" sldId="277"/>
            <ac:spMk id="6" creationId="{A48C65BE-B030-451C-9343-7773AFCF374D}"/>
          </ac:spMkLst>
        </pc:spChg>
      </pc:sldChg>
      <pc:sldChg chg="delSp modSp mod modTransition modClrScheme chgLayout">
        <pc:chgData name="Anthony Thain" userId="b393f828-80bc-408f-b62f-cc8d75606a15" providerId="ADAL" clId="{626512B1-1609-4116-94B1-B1A558B41FE0}" dt="2021-12-16T22:42:41.985" v="3064" actId="403"/>
        <pc:sldMkLst>
          <pc:docMk/>
          <pc:sldMk cId="3204525477" sldId="278"/>
        </pc:sldMkLst>
        <pc:spChg chg="mod ord">
          <ac:chgData name="Anthony Thain" userId="b393f828-80bc-408f-b62f-cc8d75606a15" providerId="ADAL" clId="{626512B1-1609-4116-94B1-B1A558B41FE0}" dt="2021-12-16T22:42:01.528" v="3050" actId="700"/>
          <ac:spMkLst>
            <pc:docMk/>
            <pc:sldMk cId="3204525477" sldId="278"/>
            <ac:spMk id="2" creationId="{D114FAD2-7378-4458-8E9B-47E4713761EA}"/>
          </ac:spMkLst>
        </pc:spChg>
        <pc:spChg chg="mod ord">
          <ac:chgData name="Anthony Thain" userId="b393f828-80bc-408f-b62f-cc8d75606a15" providerId="ADAL" clId="{626512B1-1609-4116-94B1-B1A558B41FE0}" dt="2021-12-16T22:42:41.985" v="3064" actId="403"/>
          <ac:spMkLst>
            <pc:docMk/>
            <pc:sldMk cId="3204525477" sldId="278"/>
            <ac:spMk id="3" creationId="{444A874F-3061-45CC-A916-CD76B716F666}"/>
          </ac:spMkLst>
        </pc:spChg>
        <pc:spChg chg="del mod">
          <ac:chgData name="Anthony Thain" userId="b393f828-80bc-408f-b62f-cc8d75606a15" providerId="ADAL" clId="{626512B1-1609-4116-94B1-B1A558B41FE0}" dt="2021-12-16T22:42:01.528" v="3050" actId="700"/>
          <ac:spMkLst>
            <pc:docMk/>
            <pc:sldMk cId="3204525477" sldId="278"/>
            <ac:spMk id="4" creationId="{2CFDB9BE-CEE4-4237-90AA-146E343A2B66}"/>
          </ac:spMkLst>
        </pc:spChg>
        <pc:spChg chg="mod ord">
          <ac:chgData name="Anthony Thain" userId="b393f828-80bc-408f-b62f-cc8d75606a15" providerId="ADAL" clId="{626512B1-1609-4116-94B1-B1A558B41FE0}" dt="2021-12-16T22:42:32.773" v="3061" actId="1076"/>
          <ac:spMkLst>
            <pc:docMk/>
            <pc:sldMk cId="3204525477" sldId="278"/>
            <ac:spMk id="5" creationId="{306CB1C1-001B-40CE-AED7-60D053B2FA62}"/>
          </ac:spMkLst>
        </pc:spChg>
        <pc:spChg chg="mod ord">
          <ac:chgData name="Anthony Thain" userId="b393f828-80bc-408f-b62f-cc8d75606a15" providerId="ADAL" clId="{626512B1-1609-4116-94B1-B1A558B41FE0}" dt="2021-12-16T22:42:36.100" v="3062" actId="1076"/>
          <ac:spMkLst>
            <pc:docMk/>
            <pc:sldMk cId="3204525477" sldId="278"/>
            <ac:spMk id="6" creationId="{328B0AF6-2194-4FC5-AEC2-650637D8E111}"/>
          </ac:spMkLst>
        </pc:spChg>
      </pc:sldChg>
      <pc:sldChg chg="del">
        <pc:chgData name="Anthony Thain" userId="b393f828-80bc-408f-b62f-cc8d75606a15" providerId="ADAL" clId="{626512B1-1609-4116-94B1-B1A558B41FE0}" dt="2021-12-14T23:18:41.236" v="309" actId="47"/>
        <pc:sldMkLst>
          <pc:docMk/>
          <pc:sldMk cId="2352174189" sldId="279"/>
        </pc:sldMkLst>
      </pc:sldChg>
      <pc:sldChg chg="addSp delSp modSp add mod modTransition setBg setClrOvrMap delDesignElem">
        <pc:chgData name="Anthony Thain" userId="b393f828-80bc-408f-b62f-cc8d75606a15" providerId="ADAL" clId="{626512B1-1609-4116-94B1-B1A558B41FE0}" dt="2021-12-16T22:38:59.923" v="3010"/>
        <pc:sldMkLst>
          <pc:docMk/>
          <pc:sldMk cId="3760343967" sldId="280"/>
        </pc:sldMkLst>
        <pc:spChg chg="mod">
          <ac:chgData name="Anthony Thain" userId="b393f828-80bc-408f-b62f-cc8d75606a15" providerId="ADAL" clId="{626512B1-1609-4116-94B1-B1A558B41FE0}" dt="2021-12-14T23:08:30.379" v="147" actId="26606"/>
          <ac:spMkLst>
            <pc:docMk/>
            <pc:sldMk cId="3760343967" sldId="280"/>
            <ac:spMk id="2" creationId="{690517BD-6102-48DD-A3E1-CB23A5345962}"/>
          </ac:spMkLst>
        </pc:spChg>
        <pc:spChg chg="mod">
          <ac:chgData name="Anthony Thain" userId="b393f828-80bc-408f-b62f-cc8d75606a15" providerId="ADAL" clId="{626512B1-1609-4116-94B1-B1A558B41FE0}" dt="2021-12-14T23:08:49.203" v="156" actId="27636"/>
          <ac:spMkLst>
            <pc:docMk/>
            <pc:sldMk cId="3760343967" sldId="280"/>
            <ac:spMk id="4" creationId="{E992DD59-114A-4773-9E78-153116D6156C}"/>
          </ac:spMkLst>
        </pc:spChg>
        <pc:spChg chg="del">
          <ac:chgData name="Anthony Thain" userId="b393f828-80bc-408f-b62f-cc8d75606a15" providerId="ADAL" clId="{626512B1-1609-4116-94B1-B1A558B41FE0}" dt="2021-12-14T23:08:22.993" v="145"/>
          <ac:spMkLst>
            <pc:docMk/>
            <pc:sldMk cId="3760343967" sldId="280"/>
            <ac:spMk id="12" creationId="{DB691D59-8F51-4DD8-AD41-D568D29B08F8}"/>
          </ac:spMkLst>
        </pc:spChg>
        <pc:spChg chg="del">
          <ac:chgData name="Anthony Thain" userId="b393f828-80bc-408f-b62f-cc8d75606a15" providerId="ADAL" clId="{626512B1-1609-4116-94B1-B1A558B41FE0}" dt="2021-12-14T23:08:22.993" v="145"/>
          <ac:spMkLst>
            <pc:docMk/>
            <pc:sldMk cId="3760343967" sldId="280"/>
            <ac:spMk id="14" creationId="{204AEF18-0627-48F3-9B3D-F7E8F050B1D4}"/>
          </ac:spMkLst>
        </pc:spChg>
        <pc:spChg chg="del">
          <ac:chgData name="Anthony Thain" userId="b393f828-80bc-408f-b62f-cc8d75606a15" providerId="ADAL" clId="{626512B1-1609-4116-94B1-B1A558B41FE0}" dt="2021-12-14T23:08:22.993" v="145"/>
          <ac:spMkLst>
            <pc:docMk/>
            <pc:sldMk cId="3760343967" sldId="280"/>
            <ac:spMk id="16" creationId="{CEAEE08A-C572-438F-9753-B0D527A515A7}"/>
          </ac:spMkLst>
        </pc:spChg>
        <pc:spChg chg="del">
          <ac:chgData name="Anthony Thain" userId="b393f828-80bc-408f-b62f-cc8d75606a15" providerId="ADAL" clId="{626512B1-1609-4116-94B1-B1A558B41FE0}" dt="2021-12-14T23:08:22.993" v="145"/>
          <ac:spMkLst>
            <pc:docMk/>
            <pc:sldMk cId="3760343967" sldId="280"/>
            <ac:spMk id="18" creationId="{993F09C6-4F57-4B05-9592-E253D8BC6286}"/>
          </ac:spMkLst>
        </pc:spChg>
        <pc:spChg chg="del">
          <ac:chgData name="Anthony Thain" userId="b393f828-80bc-408f-b62f-cc8d75606a15" providerId="ADAL" clId="{626512B1-1609-4116-94B1-B1A558B41FE0}" dt="2021-12-14T23:08:22.993" v="145"/>
          <ac:spMkLst>
            <pc:docMk/>
            <pc:sldMk cId="3760343967" sldId="280"/>
            <ac:spMk id="20" creationId="{636F6DB7-CF8D-494A-82F6-13B58DCA9896}"/>
          </ac:spMkLst>
        </pc:spChg>
        <pc:spChg chg="add">
          <ac:chgData name="Anthony Thain" userId="b393f828-80bc-408f-b62f-cc8d75606a15" providerId="ADAL" clId="{626512B1-1609-4116-94B1-B1A558B41FE0}" dt="2021-12-14T23:08:30.379" v="147" actId="26606"/>
          <ac:spMkLst>
            <pc:docMk/>
            <pc:sldMk cId="3760343967" sldId="280"/>
            <ac:spMk id="21" creationId="{DB691D59-8F51-4DD8-AD41-D568D29B08F8}"/>
          </ac:spMkLst>
        </pc:spChg>
        <pc:spChg chg="del">
          <ac:chgData name="Anthony Thain" userId="b393f828-80bc-408f-b62f-cc8d75606a15" providerId="ADAL" clId="{626512B1-1609-4116-94B1-B1A558B41FE0}" dt="2021-12-14T23:08:22.993" v="145"/>
          <ac:spMkLst>
            <pc:docMk/>
            <pc:sldMk cId="3760343967" sldId="280"/>
            <ac:spMk id="22" creationId="{0B7E5194-6E82-4A44-99C3-FE7D87F34134}"/>
          </ac:spMkLst>
        </pc:spChg>
        <pc:spChg chg="add">
          <ac:chgData name="Anthony Thain" userId="b393f828-80bc-408f-b62f-cc8d75606a15" providerId="ADAL" clId="{626512B1-1609-4116-94B1-B1A558B41FE0}" dt="2021-12-14T23:08:30.379" v="147" actId="26606"/>
          <ac:spMkLst>
            <pc:docMk/>
            <pc:sldMk cId="3760343967" sldId="280"/>
            <ac:spMk id="26" creationId="{204AEF18-0627-48F3-9B3D-F7E8F050B1D4}"/>
          </ac:spMkLst>
        </pc:spChg>
        <pc:spChg chg="add">
          <ac:chgData name="Anthony Thain" userId="b393f828-80bc-408f-b62f-cc8d75606a15" providerId="ADAL" clId="{626512B1-1609-4116-94B1-B1A558B41FE0}" dt="2021-12-14T23:08:30.379" v="147" actId="26606"/>
          <ac:spMkLst>
            <pc:docMk/>
            <pc:sldMk cId="3760343967" sldId="280"/>
            <ac:spMk id="28" creationId="{CEAEE08A-C572-438F-9753-B0D527A515A7}"/>
          </ac:spMkLst>
        </pc:spChg>
        <pc:spChg chg="add">
          <ac:chgData name="Anthony Thain" userId="b393f828-80bc-408f-b62f-cc8d75606a15" providerId="ADAL" clId="{626512B1-1609-4116-94B1-B1A558B41FE0}" dt="2021-12-14T23:08:30.379" v="147" actId="26606"/>
          <ac:spMkLst>
            <pc:docMk/>
            <pc:sldMk cId="3760343967" sldId="280"/>
            <ac:spMk id="30" creationId="{993F09C6-4F57-4B05-9592-E253D8BC6286}"/>
          </ac:spMkLst>
        </pc:spChg>
        <pc:spChg chg="add">
          <ac:chgData name="Anthony Thain" userId="b393f828-80bc-408f-b62f-cc8d75606a15" providerId="ADAL" clId="{626512B1-1609-4116-94B1-B1A558B41FE0}" dt="2021-12-14T23:08:30.379" v="147" actId="26606"/>
          <ac:spMkLst>
            <pc:docMk/>
            <pc:sldMk cId="3760343967" sldId="280"/>
            <ac:spMk id="32" creationId="{636F6DB7-CF8D-494A-82F6-13B58DCA9896}"/>
          </ac:spMkLst>
        </pc:spChg>
        <pc:spChg chg="add">
          <ac:chgData name="Anthony Thain" userId="b393f828-80bc-408f-b62f-cc8d75606a15" providerId="ADAL" clId="{626512B1-1609-4116-94B1-B1A558B41FE0}" dt="2021-12-14T23:08:30.379" v="147" actId="26606"/>
          <ac:spMkLst>
            <pc:docMk/>
            <pc:sldMk cId="3760343967" sldId="280"/>
            <ac:spMk id="34" creationId="{0B7E5194-6E82-4A44-99C3-FE7D87F34134}"/>
          </ac:spMkLst>
        </pc:spChg>
        <pc:grpChg chg="del">
          <ac:chgData name="Anthony Thain" userId="b393f828-80bc-408f-b62f-cc8d75606a15" providerId="ADAL" clId="{626512B1-1609-4116-94B1-B1A558B41FE0}" dt="2021-12-14T23:08:22.993" v="145"/>
          <ac:grpSpMkLst>
            <pc:docMk/>
            <pc:sldMk cId="3760343967" sldId="280"/>
            <ac:grpSpMk id="24" creationId="{49FCC1E1-84D3-494D-A0A0-286AFA1C3018}"/>
          </ac:grpSpMkLst>
        </pc:grpChg>
        <pc:grpChg chg="add">
          <ac:chgData name="Anthony Thain" userId="b393f828-80bc-408f-b62f-cc8d75606a15" providerId="ADAL" clId="{626512B1-1609-4116-94B1-B1A558B41FE0}" dt="2021-12-14T23:08:30.379" v="147" actId="26606"/>
          <ac:grpSpMkLst>
            <pc:docMk/>
            <pc:sldMk cId="3760343967" sldId="280"/>
            <ac:grpSpMk id="36" creationId="{49FCC1E1-84D3-494D-A0A0-286AFA1C3018}"/>
          </ac:grpSpMkLst>
        </pc:grpChg>
        <pc:picChg chg="mod">
          <ac:chgData name="Anthony Thain" userId="b393f828-80bc-408f-b62f-cc8d75606a15" providerId="ADAL" clId="{626512B1-1609-4116-94B1-B1A558B41FE0}" dt="2021-12-14T23:08:39.238" v="149" actId="1076"/>
          <ac:picMkLst>
            <pc:docMk/>
            <pc:sldMk cId="3760343967" sldId="280"/>
            <ac:picMk id="7" creationId="{EDA6F2FE-C561-4021-AAFE-F4BE6E6A3977}"/>
          </ac:picMkLst>
        </pc:picChg>
      </pc:sldChg>
      <pc:sldChg chg="modTransition modAnim">
        <pc:chgData name="Anthony Thain" userId="b393f828-80bc-408f-b62f-cc8d75606a15" providerId="ADAL" clId="{626512B1-1609-4116-94B1-B1A558B41FE0}" dt="2021-12-16T22:40:43.523" v="3029"/>
        <pc:sldMkLst>
          <pc:docMk/>
          <pc:sldMk cId="1278742947" sldId="281"/>
        </pc:sldMkLst>
      </pc:sldChg>
      <pc:sldChg chg="modTransition modAnim">
        <pc:chgData name="Anthony Thain" userId="b393f828-80bc-408f-b62f-cc8d75606a15" providerId="ADAL" clId="{626512B1-1609-4116-94B1-B1A558B41FE0}" dt="2021-12-16T22:41:03.926" v="3033"/>
        <pc:sldMkLst>
          <pc:docMk/>
          <pc:sldMk cId="2455338487" sldId="282"/>
        </pc:sldMkLst>
      </pc:sldChg>
      <pc:sldChg chg="modSp new mod modTransition modAnim">
        <pc:chgData name="Anthony Thain" userId="b393f828-80bc-408f-b62f-cc8d75606a15" providerId="ADAL" clId="{626512B1-1609-4116-94B1-B1A558B41FE0}" dt="2022-01-03T06:07:12.065" v="3382" actId="20577"/>
        <pc:sldMkLst>
          <pc:docMk/>
          <pc:sldMk cId="2024021224" sldId="283"/>
        </pc:sldMkLst>
        <pc:spChg chg="mod">
          <ac:chgData name="Anthony Thain" userId="b393f828-80bc-408f-b62f-cc8d75606a15" providerId="ADAL" clId="{626512B1-1609-4116-94B1-B1A558B41FE0}" dt="2021-12-14T23:40:00.189" v="1749" actId="20577"/>
          <ac:spMkLst>
            <pc:docMk/>
            <pc:sldMk cId="2024021224" sldId="283"/>
            <ac:spMk id="2" creationId="{F403931F-65A2-495B-BDE1-F420FC849987}"/>
          </ac:spMkLst>
        </pc:spChg>
        <pc:spChg chg="mod">
          <ac:chgData name="Anthony Thain" userId="b393f828-80bc-408f-b62f-cc8d75606a15" providerId="ADAL" clId="{626512B1-1609-4116-94B1-B1A558B41FE0}" dt="2022-01-03T06:07:12.065" v="3382" actId="20577"/>
          <ac:spMkLst>
            <pc:docMk/>
            <pc:sldMk cId="2024021224" sldId="283"/>
            <ac:spMk id="3" creationId="{5609FFB9-B72B-43B0-8B2D-0E0C74D3147E}"/>
          </ac:spMkLst>
        </pc:spChg>
        <pc:spChg chg="mod">
          <ac:chgData name="Anthony Thain" userId="b393f828-80bc-408f-b62f-cc8d75606a15" providerId="ADAL" clId="{626512B1-1609-4116-94B1-B1A558B41FE0}" dt="2022-01-03T06:07:05.232" v="3360" actId="27636"/>
          <ac:spMkLst>
            <pc:docMk/>
            <pc:sldMk cId="2024021224" sldId="283"/>
            <ac:spMk id="4" creationId="{03406E6F-4BB0-4AF7-9C1D-5025D67EF3AA}"/>
          </ac:spMkLst>
        </pc:spChg>
        <pc:spChg chg="mod">
          <ac:chgData name="Anthony Thain" userId="b393f828-80bc-408f-b62f-cc8d75606a15" providerId="ADAL" clId="{626512B1-1609-4116-94B1-B1A558B41FE0}" dt="2021-12-14T23:42:35.952" v="2334" actId="1076"/>
          <ac:spMkLst>
            <pc:docMk/>
            <pc:sldMk cId="2024021224" sldId="283"/>
            <ac:spMk id="5" creationId="{AEA54523-BDAF-4128-A622-66FF8C9AF6C8}"/>
          </ac:spMkLst>
        </pc:spChg>
        <pc:spChg chg="mod">
          <ac:chgData name="Anthony Thain" userId="b393f828-80bc-408f-b62f-cc8d75606a15" providerId="ADAL" clId="{626512B1-1609-4116-94B1-B1A558B41FE0}" dt="2021-12-14T23:42:39.250" v="2335" actId="1076"/>
          <ac:spMkLst>
            <pc:docMk/>
            <pc:sldMk cId="2024021224" sldId="283"/>
            <ac:spMk id="6" creationId="{BDA232F7-DDC2-444D-85B2-6C7722BC9CF3}"/>
          </ac:spMkLst>
        </pc:spChg>
      </pc:sldChg>
      <pc:sldChg chg="addSp delSp modSp new mod modTransition modClrScheme chgLayout">
        <pc:chgData name="Anthony Thain" userId="b393f828-80bc-408f-b62f-cc8d75606a15" providerId="ADAL" clId="{626512B1-1609-4116-94B1-B1A558B41FE0}" dt="2022-01-03T06:09:16.254" v="3496" actId="114"/>
        <pc:sldMkLst>
          <pc:docMk/>
          <pc:sldMk cId="2426009570" sldId="284"/>
        </pc:sldMkLst>
        <pc:spChg chg="del mod ord">
          <ac:chgData name="Anthony Thain" userId="b393f828-80bc-408f-b62f-cc8d75606a15" providerId="ADAL" clId="{626512B1-1609-4116-94B1-B1A558B41FE0}" dt="2021-12-14T23:54:26.486" v="2634" actId="700"/>
          <ac:spMkLst>
            <pc:docMk/>
            <pc:sldMk cId="2426009570" sldId="284"/>
            <ac:spMk id="2" creationId="{C896D4FF-1C7C-462F-A58D-BCC081697434}"/>
          </ac:spMkLst>
        </pc:spChg>
        <pc:spChg chg="del mod ord">
          <ac:chgData name="Anthony Thain" userId="b393f828-80bc-408f-b62f-cc8d75606a15" providerId="ADAL" clId="{626512B1-1609-4116-94B1-B1A558B41FE0}" dt="2021-12-14T23:54:26.486" v="2634" actId="700"/>
          <ac:spMkLst>
            <pc:docMk/>
            <pc:sldMk cId="2426009570" sldId="284"/>
            <ac:spMk id="3" creationId="{99E86186-3284-4A00-BBBE-A72783072003}"/>
          </ac:spMkLst>
        </pc:spChg>
        <pc:spChg chg="del">
          <ac:chgData name="Anthony Thain" userId="b393f828-80bc-408f-b62f-cc8d75606a15" providerId="ADAL" clId="{626512B1-1609-4116-94B1-B1A558B41FE0}" dt="2021-12-14T23:54:26.486" v="2634" actId="700"/>
          <ac:spMkLst>
            <pc:docMk/>
            <pc:sldMk cId="2426009570" sldId="284"/>
            <ac:spMk id="4" creationId="{CD537F99-FD5B-4874-88F0-18A8946442C9}"/>
          </ac:spMkLst>
        </pc:spChg>
        <pc:spChg chg="mod ord">
          <ac:chgData name="Anthony Thain" userId="b393f828-80bc-408f-b62f-cc8d75606a15" providerId="ADAL" clId="{626512B1-1609-4116-94B1-B1A558B41FE0}" dt="2021-12-14T23:54:26.486" v="2634" actId="700"/>
          <ac:spMkLst>
            <pc:docMk/>
            <pc:sldMk cId="2426009570" sldId="284"/>
            <ac:spMk id="5" creationId="{CD3566D5-DFF6-4F6F-B284-305FB88CCAFA}"/>
          </ac:spMkLst>
        </pc:spChg>
        <pc:spChg chg="mod ord">
          <ac:chgData name="Anthony Thain" userId="b393f828-80bc-408f-b62f-cc8d75606a15" providerId="ADAL" clId="{626512B1-1609-4116-94B1-B1A558B41FE0}" dt="2021-12-14T23:54:26.486" v="2634" actId="700"/>
          <ac:spMkLst>
            <pc:docMk/>
            <pc:sldMk cId="2426009570" sldId="284"/>
            <ac:spMk id="6" creationId="{E060E725-D7A4-4B83-8F40-47D3274D1569}"/>
          </ac:spMkLst>
        </pc:spChg>
        <pc:spChg chg="add mod ord">
          <ac:chgData name="Anthony Thain" userId="b393f828-80bc-408f-b62f-cc8d75606a15" providerId="ADAL" clId="{626512B1-1609-4116-94B1-B1A558B41FE0}" dt="2021-12-14T23:54:28.687" v="2645" actId="20577"/>
          <ac:spMkLst>
            <pc:docMk/>
            <pc:sldMk cId="2426009570" sldId="284"/>
            <ac:spMk id="7" creationId="{913D4805-60EF-4EA9-840D-997812747C5F}"/>
          </ac:spMkLst>
        </pc:spChg>
        <pc:spChg chg="add mod ord">
          <ac:chgData name="Anthony Thain" userId="b393f828-80bc-408f-b62f-cc8d75606a15" providerId="ADAL" clId="{626512B1-1609-4116-94B1-B1A558B41FE0}" dt="2022-01-03T06:09:16.254" v="3496" actId="114"/>
          <ac:spMkLst>
            <pc:docMk/>
            <pc:sldMk cId="2426009570" sldId="284"/>
            <ac:spMk id="8" creationId="{4C70E50E-03C0-4B28-9B9A-7AB0509370AF}"/>
          </ac:spMkLst>
        </pc:spChg>
      </pc:sldChg>
      <pc:sldChg chg="modSp new mod modTransition modAnim">
        <pc:chgData name="Anthony Thain" userId="b393f828-80bc-408f-b62f-cc8d75606a15" providerId="ADAL" clId="{626512B1-1609-4116-94B1-B1A558B41FE0}" dt="2021-12-16T22:38:59.923" v="3010"/>
        <pc:sldMkLst>
          <pc:docMk/>
          <pc:sldMk cId="621866823" sldId="285"/>
        </pc:sldMkLst>
        <pc:spChg chg="mod">
          <ac:chgData name="Anthony Thain" userId="b393f828-80bc-408f-b62f-cc8d75606a15" providerId="ADAL" clId="{626512B1-1609-4116-94B1-B1A558B41FE0}" dt="2021-12-14T23:56:06.998" v="2715" actId="20577"/>
          <ac:spMkLst>
            <pc:docMk/>
            <pc:sldMk cId="621866823" sldId="285"/>
            <ac:spMk id="2" creationId="{8BC31560-F989-475E-9894-56D2CB19FB1B}"/>
          </ac:spMkLst>
        </pc:spChg>
        <pc:spChg chg="mod">
          <ac:chgData name="Anthony Thain" userId="b393f828-80bc-408f-b62f-cc8d75606a15" providerId="ADAL" clId="{626512B1-1609-4116-94B1-B1A558B41FE0}" dt="2021-12-16T22:38:34.920" v="3006" actId="122"/>
          <ac:spMkLst>
            <pc:docMk/>
            <pc:sldMk cId="621866823" sldId="285"/>
            <ac:spMk id="3" creationId="{702DBF1A-3D0C-4F33-96F0-602DD6D397BB}"/>
          </ac:spMkLst>
        </pc:spChg>
        <pc:spChg chg="mod">
          <ac:chgData name="Anthony Thain" userId="b393f828-80bc-408f-b62f-cc8d75606a15" providerId="ADAL" clId="{626512B1-1609-4116-94B1-B1A558B41FE0}" dt="2021-12-14T23:56:44.178" v="2823" actId="1076"/>
          <ac:spMkLst>
            <pc:docMk/>
            <pc:sldMk cId="621866823" sldId="285"/>
            <ac:spMk id="4" creationId="{8633F2AA-E9F5-44DD-804F-A316E548EC31}"/>
          </ac:spMkLst>
        </pc:spChg>
        <pc:spChg chg="mod">
          <ac:chgData name="Anthony Thain" userId="b393f828-80bc-408f-b62f-cc8d75606a15" providerId="ADAL" clId="{626512B1-1609-4116-94B1-B1A558B41FE0}" dt="2021-12-14T23:56:49.982" v="2824" actId="1076"/>
          <ac:spMkLst>
            <pc:docMk/>
            <pc:sldMk cId="621866823" sldId="285"/>
            <ac:spMk id="5" creationId="{7473A470-7958-49D6-A330-110F9D5CF150}"/>
          </ac:spMkLst>
        </pc:spChg>
      </pc:sldChg>
      <pc:sldChg chg="modSp new mod modTransition">
        <pc:chgData name="Anthony Thain" userId="b393f828-80bc-408f-b62f-cc8d75606a15" providerId="ADAL" clId="{626512B1-1609-4116-94B1-B1A558B41FE0}" dt="2021-12-16T22:38:59.923" v="3010"/>
        <pc:sldMkLst>
          <pc:docMk/>
          <pc:sldMk cId="3330119828" sldId="286"/>
        </pc:sldMkLst>
        <pc:spChg chg="mod">
          <ac:chgData name="Anthony Thain" userId="b393f828-80bc-408f-b62f-cc8d75606a15" providerId="ADAL" clId="{626512B1-1609-4116-94B1-B1A558B41FE0}" dt="2021-12-14T23:59:56.422" v="2982" actId="242"/>
          <ac:spMkLst>
            <pc:docMk/>
            <pc:sldMk cId="3330119828" sldId="286"/>
            <ac:spMk id="2" creationId="{A906EADB-6713-4BDB-AC63-A69F543C715D}"/>
          </ac:spMkLst>
        </pc:spChg>
        <pc:spChg chg="mod">
          <ac:chgData name="Anthony Thain" userId="b393f828-80bc-408f-b62f-cc8d75606a15" providerId="ADAL" clId="{626512B1-1609-4116-94B1-B1A558B41FE0}" dt="2021-12-15T00:00:00.027" v="2983" actId="1076"/>
          <ac:spMkLst>
            <pc:docMk/>
            <pc:sldMk cId="3330119828" sldId="286"/>
            <ac:spMk id="3" creationId="{4025FAAE-AEC1-4837-8F34-BE663866CAC7}"/>
          </ac:spMkLst>
        </pc:spChg>
      </pc:sldChg>
      <pc:sldChg chg="addSp delSp modSp new mod modClrScheme modAnim chgLayout">
        <pc:chgData name="Anthony Thain" userId="b393f828-80bc-408f-b62f-cc8d75606a15" providerId="ADAL" clId="{626512B1-1609-4116-94B1-B1A558B41FE0}" dt="2021-12-16T22:42:54.325" v="3066"/>
        <pc:sldMkLst>
          <pc:docMk/>
          <pc:sldMk cId="3508381526" sldId="287"/>
        </pc:sldMkLst>
        <pc:spChg chg="del mod ord">
          <ac:chgData name="Anthony Thain" userId="b393f828-80bc-408f-b62f-cc8d75606a15" providerId="ADAL" clId="{626512B1-1609-4116-94B1-B1A558B41FE0}" dt="2021-12-16T22:42:06.091" v="3051" actId="700"/>
          <ac:spMkLst>
            <pc:docMk/>
            <pc:sldMk cId="3508381526" sldId="287"/>
            <ac:spMk id="2" creationId="{98EA9920-0BF6-428B-A538-6D7B4843D107}"/>
          </ac:spMkLst>
        </pc:spChg>
        <pc:spChg chg="mod ord">
          <ac:chgData name="Anthony Thain" userId="b393f828-80bc-408f-b62f-cc8d75606a15" providerId="ADAL" clId="{626512B1-1609-4116-94B1-B1A558B41FE0}" dt="2021-12-16T22:42:25.186" v="3060" actId="27636"/>
          <ac:spMkLst>
            <pc:docMk/>
            <pc:sldMk cId="3508381526" sldId="287"/>
            <ac:spMk id="3" creationId="{1331E6F1-89A0-4997-A71A-1D3DE45AFE7E}"/>
          </ac:spMkLst>
        </pc:spChg>
        <pc:spChg chg="del mod">
          <ac:chgData name="Anthony Thain" userId="b393f828-80bc-408f-b62f-cc8d75606a15" providerId="ADAL" clId="{626512B1-1609-4116-94B1-B1A558B41FE0}" dt="2021-12-16T22:42:06.091" v="3051" actId="700"/>
          <ac:spMkLst>
            <pc:docMk/>
            <pc:sldMk cId="3508381526" sldId="287"/>
            <ac:spMk id="4" creationId="{291FAED0-6B05-405C-AECA-D3D4A94C4BD8}"/>
          </ac:spMkLst>
        </pc:spChg>
        <pc:spChg chg="mod ord">
          <ac:chgData name="Anthony Thain" userId="b393f828-80bc-408f-b62f-cc8d75606a15" providerId="ADAL" clId="{626512B1-1609-4116-94B1-B1A558B41FE0}" dt="2021-12-16T22:42:13.706" v="3055" actId="1076"/>
          <ac:spMkLst>
            <pc:docMk/>
            <pc:sldMk cId="3508381526" sldId="287"/>
            <ac:spMk id="5" creationId="{D548FD88-0B79-45B7-9D81-BE59DEC4968F}"/>
          </ac:spMkLst>
        </pc:spChg>
        <pc:spChg chg="mod ord">
          <ac:chgData name="Anthony Thain" userId="b393f828-80bc-408f-b62f-cc8d75606a15" providerId="ADAL" clId="{626512B1-1609-4116-94B1-B1A558B41FE0}" dt="2021-12-16T22:42:17.808" v="3056" actId="1076"/>
          <ac:spMkLst>
            <pc:docMk/>
            <pc:sldMk cId="3508381526" sldId="287"/>
            <ac:spMk id="6" creationId="{76AF3A8E-E537-43D5-AAB1-D118D38D7C16}"/>
          </ac:spMkLst>
        </pc:spChg>
        <pc:spChg chg="add mod ord">
          <ac:chgData name="Anthony Thain" userId="b393f828-80bc-408f-b62f-cc8d75606a15" providerId="ADAL" clId="{626512B1-1609-4116-94B1-B1A558B41FE0}" dt="2021-12-16T22:42:06.091" v="3051" actId="700"/>
          <ac:spMkLst>
            <pc:docMk/>
            <pc:sldMk cId="3508381526" sldId="287"/>
            <ac:spMk id="7" creationId="{D2C4A91A-2169-4E90-924E-E2805A3C88C9}"/>
          </ac:spMkLst>
        </pc:spChg>
      </pc:sldChg>
      <pc:sldMasterChg chg="modTransition modSldLayout">
        <pc:chgData name="Anthony Thain" userId="b393f828-80bc-408f-b62f-cc8d75606a15" providerId="ADAL" clId="{626512B1-1609-4116-94B1-B1A558B41FE0}" dt="2021-12-16T22:38:59.923" v="3010"/>
        <pc:sldMasterMkLst>
          <pc:docMk/>
          <pc:sldMasterMk cId="637244583" sldId="2147483717"/>
        </pc:sldMasterMkLst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637244583" sldId="2147483717"/>
            <pc:sldLayoutMk cId="995734629" sldId="2147483723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637244583" sldId="2147483717"/>
            <pc:sldLayoutMk cId="3374558105" sldId="2147483725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637244583" sldId="2147483717"/>
            <pc:sldLayoutMk cId="1217945513" sldId="2147483726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637244583" sldId="2147483717"/>
            <pc:sldLayoutMk cId="1640767314" sldId="2147483727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637244583" sldId="2147483717"/>
            <pc:sldLayoutMk cId="1825276689" sldId="2147483759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637244583" sldId="2147483717"/>
            <pc:sldLayoutMk cId="1367548290" sldId="2147483760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637244583" sldId="2147483717"/>
            <pc:sldLayoutMk cId="587930371" sldId="2147483761"/>
          </pc:sldLayoutMkLst>
        </pc:sldLayoutChg>
      </pc:sldMasterChg>
      <pc:sldMasterChg chg="modTransition modSldLayout">
        <pc:chgData name="Anthony Thain" userId="b393f828-80bc-408f-b62f-cc8d75606a15" providerId="ADAL" clId="{626512B1-1609-4116-94B1-B1A558B41FE0}" dt="2021-12-16T22:38:59.923" v="3010"/>
        <pc:sldMasterMkLst>
          <pc:docMk/>
          <pc:sldMasterMk cId="1016088310" sldId="2147483752"/>
        </pc:sldMasterMkLst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16088310" sldId="2147483752"/>
            <pc:sldLayoutMk cId="3646104754" sldId="2147483753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16088310" sldId="2147483752"/>
            <pc:sldLayoutMk cId="1871414620" sldId="2147483754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16088310" sldId="2147483752"/>
            <pc:sldLayoutMk cId="3234632857" sldId="2147483755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16088310" sldId="2147483752"/>
            <pc:sldLayoutMk cId="1714863509" sldId="2147483756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16088310" sldId="2147483752"/>
            <pc:sldLayoutMk cId="3650942429" sldId="2147483757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16088310" sldId="2147483752"/>
            <pc:sldLayoutMk cId="3948468239" sldId="2147483758"/>
          </pc:sldLayoutMkLst>
        </pc:sldLayoutChg>
      </pc:sldMasterChg>
      <pc:sldMasterChg chg="modTransition delSldLayout modSldLayout">
        <pc:chgData name="Anthony Thain" userId="b393f828-80bc-408f-b62f-cc8d75606a15" providerId="ADAL" clId="{626512B1-1609-4116-94B1-B1A558B41FE0}" dt="2021-12-16T22:38:59.923" v="3010"/>
        <pc:sldMasterMkLst>
          <pc:docMk/>
          <pc:sldMasterMk cId="1004686531" sldId="2147483776"/>
        </pc:sldMasterMkLst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2628337683" sldId="2147483777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3061963989" sldId="2147483778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103474679" sldId="2147483779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2944096503" sldId="2147483780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1861097311" sldId="2147483781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834939004" sldId="2147483782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3993259389" sldId="2147483783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126443650" sldId="2147483784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3119526752" sldId="2147483785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1376798346" sldId="2147483786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2904129949" sldId="2147483787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1004686531" sldId="2147483776"/>
            <pc:sldLayoutMk cId="631551756" sldId="2147483788"/>
          </pc:sldLayoutMkLst>
        </pc:sldLayoutChg>
        <pc:sldLayoutChg chg="del">
          <pc:chgData name="Anthony Thain" userId="b393f828-80bc-408f-b62f-cc8d75606a15" providerId="ADAL" clId="{626512B1-1609-4116-94B1-B1A558B41FE0}" dt="2021-12-14T23:44:06.127" v="2632" actId="47"/>
          <pc:sldLayoutMkLst>
            <pc:docMk/>
            <pc:sldMasterMk cId="1004686531" sldId="2147483776"/>
            <pc:sldLayoutMk cId="2909119843" sldId="2147483789"/>
          </pc:sldLayoutMkLst>
        </pc:sldLayoutChg>
      </pc:sldMasterChg>
      <pc:sldMasterChg chg="modTransition modSldLayout">
        <pc:chgData name="Anthony Thain" userId="b393f828-80bc-408f-b62f-cc8d75606a15" providerId="ADAL" clId="{626512B1-1609-4116-94B1-B1A558B41FE0}" dt="2021-12-16T22:38:59.923" v="3010"/>
        <pc:sldMasterMkLst>
          <pc:docMk/>
          <pc:sldMasterMk cId="35422590" sldId="2147483790"/>
        </pc:sldMasterMkLst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4256974503" sldId="2147483791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3412194292" sldId="2147483792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2091450919" sldId="2147483793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1890110571" sldId="2147483794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2324086337" sldId="2147483795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3341467911" sldId="2147483796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3368960247" sldId="2147483797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615103437" sldId="2147483798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3844382532" sldId="2147483799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2439992836" sldId="2147483800"/>
          </pc:sldLayoutMkLst>
        </pc:sldLayoutChg>
        <pc:sldLayoutChg chg="modTransition">
          <pc:chgData name="Anthony Thain" userId="b393f828-80bc-408f-b62f-cc8d75606a15" providerId="ADAL" clId="{626512B1-1609-4116-94B1-B1A558B41FE0}" dt="2021-12-16T22:38:59.923" v="3010"/>
          <pc:sldLayoutMkLst>
            <pc:docMk/>
            <pc:sldMasterMk cId="35422590" sldId="2147483790"/>
            <pc:sldLayoutMk cId="2264495196" sldId="2147483801"/>
          </pc:sldLayoutMkLst>
        </pc:sldLayoutChg>
      </pc:sldMasterChg>
    </pc:docChg>
  </pc:docChgLst>
  <pc:docChgLst>
    <pc:chgData name="Anthony Thain" userId="b393f828-80bc-408f-b62f-cc8d75606a15" providerId="ADAL" clId="{5315E778-5AEB-4393-B16C-5F3C1E3AA137}"/>
    <pc:docChg chg="undo redo custSel addSld modSld">
      <pc:chgData name="Anthony Thain" userId="b393f828-80bc-408f-b62f-cc8d75606a15" providerId="ADAL" clId="{5315E778-5AEB-4393-B16C-5F3C1E3AA137}" dt="2021-06-11T04:33:55.851" v="2134" actId="18131"/>
      <pc:docMkLst>
        <pc:docMk/>
      </pc:docMkLst>
      <pc:sldChg chg="addSp delSp modSp mod setBg">
        <pc:chgData name="Anthony Thain" userId="b393f828-80bc-408f-b62f-cc8d75606a15" providerId="ADAL" clId="{5315E778-5AEB-4393-B16C-5F3C1E3AA137}" dt="2021-06-07T06:04:44.404" v="128" actId="1076"/>
        <pc:sldMkLst>
          <pc:docMk/>
          <pc:sldMk cId="54796834" sldId="268"/>
        </pc:sldMkLst>
        <pc:spChg chg="mod">
          <ac:chgData name="Anthony Thain" userId="b393f828-80bc-408f-b62f-cc8d75606a15" providerId="ADAL" clId="{5315E778-5AEB-4393-B16C-5F3C1E3AA137}" dt="2021-06-07T06:04:05.500" v="106" actId="26606"/>
          <ac:spMkLst>
            <pc:docMk/>
            <pc:sldMk cId="54796834" sldId="268"/>
            <ac:spMk id="2" creationId="{7CA8E233-6965-4D41-A191-2E77533EA420}"/>
          </ac:spMkLst>
        </pc:spChg>
        <pc:spChg chg="mod">
          <ac:chgData name="Anthony Thain" userId="b393f828-80bc-408f-b62f-cc8d75606a15" providerId="ADAL" clId="{5315E778-5AEB-4393-B16C-5F3C1E3AA137}" dt="2021-06-07T06:04:44.404" v="128" actId="1076"/>
          <ac:spMkLst>
            <pc:docMk/>
            <pc:sldMk cId="54796834" sldId="268"/>
            <ac:spMk id="3" creationId="{09B9DFE1-025C-47B9-95DE-329DCAAB1681}"/>
          </ac:spMkLst>
        </pc:spChg>
        <pc:spChg chg="mod">
          <ac:chgData name="Anthony Thain" userId="b393f828-80bc-408f-b62f-cc8d75606a15" providerId="ADAL" clId="{5315E778-5AEB-4393-B16C-5F3C1E3AA137}" dt="2021-06-07T06:04:05.500" v="106" actId="26606"/>
          <ac:spMkLst>
            <pc:docMk/>
            <pc:sldMk cId="54796834" sldId="268"/>
            <ac:spMk id="4" creationId="{6A782874-D475-4FA5-ACF8-4E180AFBF85A}"/>
          </ac:spMkLst>
        </pc:spChg>
        <pc:spChg chg="mod">
          <ac:chgData name="Anthony Thain" userId="b393f828-80bc-408f-b62f-cc8d75606a15" providerId="ADAL" clId="{5315E778-5AEB-4393-B16C-5F3C1E3AA137}" dt="2021-06-07T06:04:05.500" v="106" actId="26606"/>
          <ac:spMkLst>
            <pc:docMk/>
            <pc:sldMk cId="54796834" sldId="268"/>
            <ac:spMk id="5" creationId="{44565502-5316-4852-AF07-BDBFC0C5FE0F}"/>
          </ac:spMkLst>
        </pc:spChg>
        <pc:spChg chg="add mod">
          <ac:chgData name="Anthony Thain" userId="b393f828-80bc-408f-b62f-cc8d75606a15" providerId="ADAL" clId="{5315E778-5AEB-4393-B16C-5F3C1E3AA137}" dt="2021-06-07T06:00:35.564" v="101" actId="26606"/>
          <ac:spMkLst>
            <pc:docMk/>
            <pc:sldMk cId="54796834" sldId="268"/>
            <ac:spMk id="8" creationId="{74F40661-3BC9-462E-965D-19462D588589}"/>
          </ac:spMkLst>
        </pc:spChg>
        <pc:spChg chg="add del">
          <ac:chgData name="Anthony Thain" userId="b393f828-80bc-408f-b62f-cc8d75606a15" providerId="ADAL" clId="{5315E778-5AEB-4393-B16C-5F3C1E3AA137}" dt="2021-06-07T06:04:05.505" v="107" actId="26606"/>
          <ac:spMkLst>
            <pc:docMk/>
            <pc:sldMk cId="54796834" sldId="268"/>
            <ac:spMk id="13" creationId="{F13C74B1-5B17-4795-BED0-7140497B445A}"/>
          </ac:spMkLst>
        </pc:spChg>
        <pc:spChg chg="add del">
          <ac:chgData name="Anthony Thain" userId="b393f828-80bc-408f-b62f-cc8d75606a15" providerId="ADAL" clId="{5315E778-5AEB-4393-B16C-5F3C1E3AA137}" dt="2021-06-07T06:04:05.505" v="107" actId="26606"/>
          <ac:spMkLst>
            <pc:docMk/>
            <pc:sldMk cId="54796834" sldId="268"/>
            <ac:spMk id="15" creationId="{D4974D33-8DC5-464E-8C6D-BE58F0669C17}"/>
          </ac:spMkLst>
        </pc:spChg>
        <pc:spChg chg="add del">
          <ac:chgData name="Anthony Thain" userId="b393f828-80bc-408f-b62f-cc8d75606a15" providerId="ADAL" clId="{5315E778-5AEB-4393-B16C-5F3C1E3AA137}" dt="2021-06-07T06:04:05.500" v="106" actId="26606"/>
          <ac:spMkLst>
            <pc:docMk/>
            <pc:sldMk cId="54796834" sldId="268"/>
            <ac:spMk id="20" creationId="{04812C46-200A-4DEB-A05E-3ED6C68C2387}"/>
          </ac:spMkLst>
        </pc:spChg>
        <pc:spChg chg="add del">
          <ac:chgData name="Anthony Thain" userId="b393f828-80bc-408f-b62f-cc8d75606a15" providerId="ADAL" clId="{5315E778-5AEB-4393-B16C-5F3C1E3AA137}" dt="2021-06-07T06:04:05.500" v="106" actId="26606"/>
          <ac:spMkLst>
            <pc:docMk/>
            <pc:sldMk cId="54796834" sldId="268"/>
            <ac:spMk id="22" creationId="{D1EA859B-E555-4109-94F3-6700E046E008}"/>
          </ac:spMkLst>
        </pc:spChg>
        <pc:spChg chg="add">
          <ac:chgData name="Anthony Thain" userId="b393f828-80bc-408f-b62f-cc8d75606a15" providerId="ADAL" clId="{5315E778-5AEB-4393-B16C-5F3C1E3AA137}" dt="2021-06-07T06:04:05.505" v="107" actId="26606"/>
          <ac:spMkLst>
            <pc:docMk/>
            <pc:sldMk cId="54796834" sldId="268"/>
            <ac:spMk id="24" creationId="{F13C74B1-5B17-4795-BED0-7140497B445A}"/>
          </ac:spMkLst>
        </pc:spChg>
        <pc:spChg chg="add">
          <ac:chgData name="Anthony Thain" userId="b393f828-80bc-408f-b62f-cc8d75606a15" providerId="ADAL" clId="{5315E778-5AEB-4393-B16C-5F3C1E3AA137}" dt="2021-06-07T06:04:05.505" v="107" actId="26606"/>
          <ac:spMkLst>
            <pc:docMk/>
            <pc:sldMk cId="54796834" sldId="268"/>
            <ac:spMk id="25" creationId="{D4974D33-8DC5-464E-8C6D-BE58F0669C17}"/>
          </ac:spMkLst>
        </pc:spChg>
        <pc:picChg chg="add mod ord">
          <ac:chgData name="Anthony Thain" userId="b393f828-80bc-408f-b62f-cc8d75606a15" providerId="ADAL" clId="{5315E778-5AEB-4393-B16C-5F3C1E3AA137}" dt="2021-06-07T06:04:05.500" v="106" actId="26606"/>
          <ac:picMkLst>
            <pc:docMk/>
            <pc:sldMk cId="54796834" sldId="268"/>
            <ac:picMk id="7" creationId="{173784EE-A256-4925-A2DB-11736D5996FD}"/>
          </ac:picMkLst>
        </pc:picChg>
      </pc:sldChg>
      <pc:sldChg chg="addSp delSp modSp mod modClrScheme chgLayout">
        <pc:chgData name="Anthony Thain" userId="b393f828-80bc-408f-b62f-cc8d75606a15" providerId="ADAL" clId="{5315E778-5AEB-4393-B16C-5F3C1E3AA137}" dt="2021-06-11T04:07:29.110" v="1268" actId="20577"/>
        <pc:sldMkLst>
          <pc:docMk/>
          <pc:sldMk cId="1982222457" sldId="270"/>
        </pc:sldMkLst>
        <pc:spChg chg="mod ord">
          <ac:chgData name="Anthony Thain" userId="b393f828-80bc-408f-b62f-cc8d75606a15" providerId="ADAL" clId="{5315E778-5AEB-4393-B16C-5F3C1E3AA137}" dt="2021-06-11T04:07:09.848" v="1250" actId="700"/>
          <ac:spMkLst>
            <pc:docMk/>
            <pc:sldMk cId="1982222457" sldId="270"/>
            <ac:spMk id="2" creationId="{428DA44F-1069-44FA-81D3-AD52B03E331E}"/>
          </ac:spMkLst>
        </pc:spChg>
        <pc:spChg chg="del mod ord">
          <ac:chgData name="Anthony Thain" userId="b393f828-80bc-408f-b62f-cc8d75606a15" providerId="ADAL" clId="{5315E778-5AEB-4393-B16C-5F3C1E3AA137}" dt="2021-06-11T04:07:09.848" v="1250" actId="700"/>
          <ac:spMkLst>
            <pc:docMk/>
            <pc:sldMk cId="1982222457" sldId="270"/>
            <ac:spMk id="3" creationId="{231465BF-6A57-4C54-BC25-FD6FA595FBA7}"/>
          </ac:spMkLst>
        </pc:spChg>
        <pc:spChg chg="mod ord">
          <ac:chgData name="Anthony Thain" userId="b393f828-80bc-408f-b62f-cc8d75606a15" providerId="ADAL" clId="{5315E778-5AEB-4393-B16C-5F3C1E3AA137}" dt="2021-06-11T04:07:09.848" v="1250" actId="700"/>
          <ac:spMkLst>
            <pc:docMk/>
            <pc:sldMk cId="1982222457" sldId="270"/>
            <ac:spMk id="4" creationId="{D8766E38-0CB3-4CD2-BC94-C9CB6D365BF0}"/>
          </ac:spMkLst>
        </pc:spChg>
        <pc:spChg chg="mod ord">
          <ac:chgData name="Anthony Thain" userId="b393f828-80bc-408f-b62f-cc8d75606a15" providerId="ADAL" clId="{5315E778-5AEB-4393-B16C-5F3C1E3AA137}" dt="2021-06-11T04:07:09.848" v="1250" actId="700"/>
          <ac:spMkLst>
            <pc:docMk/>
            <pc:sldMk cId="1982222457" sldId="270"/>
            <ac:spMk id="5" creationId="{92431489-E138-483C-B9EA-574D1F51BC86}"/>
          </ac:spMkLst>
        </pc:spChg>
        <pc:spChg chg="add mod ord">
          <ac:chgData name="Anthony Thain" userId="b393f828-80bc-408f-b62f-cc8d75606a15" providerId="ADAL" clId="{5315E778-5AEB-4393-B16C-5F3C1E3AA137}" dt="2021-06-11T04:07:29.110" v="1268" actId="20577"/>
          <ac:spMkLst>
            <pc:docMk/>
            <pc:sldMk cId="1982222457" sldId="270"/>
            <ac:spMk id="6" creationId="{502845A0-6818-4E44-8B22-4C0158FA680A}"/>
          </ac:spMkLst>
        </pc:spChg>
        <pc:spChg chg="add mod ord">
          <ac:chgData name="Anthony Thain" userId="b393f828-80bc-408f-b62f-cc8d75606a15" providerId="ADAL" clId="{5315E778-5AEB-4393-B16C-5F3C1E3AA137}" dt="2021-06-11T04:07:24.327" v="1266" actId="14100"/>
          <ac:spMkLst>
            <pc:docMk/>
            <pc:sldMk cId="1982222457" sldId="270"/>
            <ac:spMk id="7" creationId="{F22F57B9-09A0-4319-B1FC-6043EBEBD041}"/>
          </ac:spMkLst>
        </pc:spChg>
      </pc:sldChg>
      <pc:sldChg chg="addSp delSp modSp mod setBg">
        <pc:chgData name="Anthony Thain" userId="b393f828-80bc-408f-b62f-cc8d75606a15" providerId="ADAL" clId="{5315E778-5AEB-4393-B16C-5F3C1E3AA137}" dt="2021-06-07T05:54:58.683" v="43" actId="26606"/>
        <pc:sldMkLst>
          <pc:docMk/>
          <pc:sldMk cId="3544278295" sldId="271"/>
        </pc:sldMkLst>
        <pc:spChg chg="mod">
          <ac:chgData name="Anthony Thain" userId="b393f828-80bc-408f-b62f-cc8d75606a15" providerId="ADAL" clId="{5315E778-5AEB-4393-B16C-5F3C1E3AA137}" dt="2021-06-07T05:54:58.683" v="43" actId="26606"/>
          <ac:spMkLst>
            <pc:docMk/>
            <pc:sldMk cId="3544278295" sldId="271"/>
            <ac:spMk id="2" creationId="{62E2881C-4296-42E8-A1CE-11DE8E40E07C}"/>
          </ac:spMkLst>
        </pc:spChg>
        <pc:spChg chg="mod">
          <ac:chgData name="Anthony Thain" userId="b393f828-80bc-408f-b62f-cc8d75606a15" providerId="ADAL" clId="{5315E778-5AEB-4393-B16C-5F3C1E3AA137}" dt="2021-06-07T05:54:58.683" v="43" actId="26606"/>
          <ac:spMkLst>
            <pc:docMk/>
            <pc:sldMk cId="3544278295" sldId="271"/>
            <ac:spMk id="3" creationId="{340426FF-F605-4203-80C1-B5D80F2C8D65}"/>
          </ac:spMkLst>
        </pc:spChg>
        <pc:spChg chg="mod">
          <ac:chgData name="Anthony Thain" userId="b393f828-80bc-408f-b62f-cc8d75606a15" providerId="ADAL" clId="{5315E778-5AEB-4393-B16C-5F3C1E3AA137}" dt="2021-06-07T05:54:58.683" v="43" actId="26606"/>
          <ac:spMkLst>
            <pc:docMk/>
            <pc:sldMk cId="3544278295" sldId="271"/>
            <ac:spMk id="4" creationId="{3FFBAE39-2E84-4A78-A740-FA9F16305CD8}"/>
          </ac:spMkLst>
        </pc:spChg>
        <pc:spChg chg="mod">
          <ac:chgData name="Anthony Thain" userId="b393f828-80bc-408f-b62f-cc8d75606a15" providerId="ADAL" clId="{5315E778-5AEB-4393-B16C-5F3C1E3AA137}" dt="2021-06-07T05:54:58.683" v="43" actId="26606"/>
          <ac:spMkLst>
            <pc:docMk/>
            <pc:sldMk cId="3544278295" sldId="271"/>
            <ac:spMk id="5" creationId="{E3CC563B-CEB9-45F1-A2FD-3C4818A12E12}"/>
          </ac:spMkLst>
        </pc:spChg>
        <pc:spChg chg="add del">
          <ac:chgData name="Anthony Thain" userId="b393f828-80bc-408f-b62f-cc8d75606a15" providerId="ADAL" clId="{5315E778-5AEB-4393-B16C-5F3C1E3AA137}" dt="2021-06-07T05:54:58.683" v="43" actId="26606"/>
          <ac:spMkLst>
            <pc:docMk/>
            <pc:sldMk cId="3544278295" sldId="271"/>
            <ac:spMk id="11" creationId="{058A14AF-9FB5-4CC7-BA35-E8E85D3EDF0E}"/>
          </ac:spMkLst>
        </pc:spChg>
        <pc:spChg chg="add del">
          <ac:chgData name="Anthony Thain" userId="b393f828-80bc-408f-b62f-cc8d75606a15" providerId="ADAL" clId="{5315E778-5AEB-4393-B16C-5F3C1E3AA137}" dt="2021-06-07T05:54:58.683" v="43" actId="26606"/>
          <ac:spMkLst>
            <pc:docMk/>
            <pc:sldMk cId="3544278295" sldId="271"/>
            <ac:spMk id="13" creationId="{3A9A4357-BD1D-4622-A4FE-766E6AB8DE84}"/>
          </ac:spMkLst>
        </pc:spChg>
        <pc:spChg chg="add del">
          <ac:chgData name="Anthony Thain" userId="b393f828-80bc-408f-b62f-cc8d75606a15" providerId="ADAL" clId="{5315E778-5AEB-4393-B16C-5F3C1E3AA137}" dt="2021-06-07T05:54:58.683" v="43" actId="26606"/>
          <ac:spMkLst>
            <pc:docMk/>
            <pc:sldMk cId="3544278295" sldId="271"/>
            <ac:spMk id="15" creationId="{E659831F-0D9A-4C63-9EBB-8435B85A440F}"/>
          </ac:spMkLst>
        </pc:spChg>
        <pc:spChg chg="add del">
          <ac:chgData name="Anthony Thain" userId="b393f828-80bc-408f-b62f-cc8d75606a15" providerId="ADAL" clId="{5315E778-5AEB-4393-B16C-5F3C1E3AA137}" dt="2021-06-07T05:54:58.683" v="43" actId="26606"/>
          <ac:spMkLst>
            <pc:docMk/>
            <pc:sldMk cId="3544278295" sldId="271"/>
            <ac:spMk id="17" creationId="{E6995CE5-F890-4ABA-82A2-26507CE8D2A3}"/>
          </ac:spMkLst>
        </pc:spChg>
        <pc:picChg chg="mod ord">
          <ac:chgData name="Anthony Thain" userId="b393f828-80bc-408f-b62f-cc8d75606a15" providerId="ADAL" clId="{5315E778-5AEB-4393-B16C-5F3C1E3AA137}" dt="2021-06-07T05:54:58.683" v="43" actId="26606"/>
          <ac:picMkLst>
            <pc:docMk/>
            <pc:sldMk cId="3544278295" sldId="271"/>
            <ac:picMk id="6" creationId="{B8A2B6D8-D4DD-4ED4-9538-021C840DD9FB}"/>
          </ac:picMkLst>
        </pc:picChg>
      </pc:sldChg>
      <pc:sldChg chg="addSp delSp modSp mod setBg">
        <pc:chgData name="Anthony Thain" userId="b393f828-80bc-408f-b62f-cc8d75606a15" providerId="ADAL" clId="{5315E778-5AEB-4393-B16C-5F3C1E3AA137}" dt="2021-06-07T05:58:41.926" v="77" actId="931"/>
        <pc:sldMkLst>
          <pc:docMk/>
          <pc:sldMk cId="3717616788" sldId="273"/>
        </pc:sldMkLst>
        <pc:spChg chg="mod">
          <ac:chgData name="Anthony Thain" userId="b393f828-80bc-408f-b62f-cc8d75606a15" providerId="ADAL" clId="{5315E778-5AEB-4393-B16C-5F3C1E3AA137}" dt="2021-06-07T05:58:41.327" v="75" actId="26606"/>
          <ac:spMkLst>
            <pc:docMk/>
            <pc:sldMk cId="3717616788" sldId="273"/>
            <ac:spMk id="2" creationId="{CAAD095F-B89B-40E0-B8E5-0F51E9A5B87C}"/>
          </ac:spMkLst>
        </pc:spChg>
        <pc:spChg chg="mod">
          <ac:chgData name="Anthony Thain" userId="b393f828-80bc-408f-b62f-cc8d75606a15" providerId="ADAL" clId="{5315E778-5AEB-4393-B16C-5F3C1E3AA137}" dt="2021-06-07T05:58:41.327" v="75" actId="26606"/>
          <ac:spMkLst>
            <pc:docMk/>
            <pc:sldMk cId="3717616788" sldId="273"/>
            <ac:spMk id="3" creationId="{A041241A-9020-4148-A96A-B11C9FA59015}"/>
          </ac:spMkLst>
        </pc:spChg>
        <pc:spChg chg="mod">
          <ac:chgData name="Anthony Thain" userId="b393f828-80bc-408f-b62f-cc8d75606a15" providerId="ADAL" clId="{5315E778-5AEB-4393-B16C-5F3C1E3AA137}" dt="2021-06-07T05:58:41.327" v="75" actId="26606"/>
          <ac:spMkLst>
            <pc:docMk/>
            <pc:sldMk cId="3717616788" sldId="273"/>
            <ac:spMk id="4" creationId="{C2916E41-1320-427A-8C56-09B664CD5B65}"/>
          </ac:spMkLst>
        </pc:spChg>
        <pc:spChg chg="mod">
          <ac:chgData name="Anthony Thain" userId="b393f828-80bc-408f-b62f-cc8d75606a15" providerId="ADAL" clId="{5315E778-5AEB-4393-B16C-5F3C1E3AA137}" dt="2021-06-07T05:58:41.327" v="75" actId="26606"/>
          <ac:spMkLst>
            <pc:docMk/>
            <pc:sldMk cId="3717616788" sldId="273"/>
            <ac:spMk id="5" creationId="{638227A5-6DA2-4040-87EE-D226710EAD6C}"/>
          </ac:spMkLst>
        </pc:spChg>
        <pc:spChg chg="add del mod">
          <ac:chgData name="Anthony Thain" userId="b393f828-80bc-408f-b62f-cc8d75606a15" providerId="ADAL" clId="{5315E778-5AEB-4393-B16C-5F3C1E3AA137}" dt="2021-06-07T05:58:41.926" v="77" actId="931"/>
          <ac:spMkLst>
            <pc:docMk/>
            <pc:sldMk cId="3717616788" sldId="273"/>
            <ac:spMk id="8" creationId="{A21951E3-CA1C-42CE-BB3C-28727C291A6B}"/>
          </ac:spMkLst>
        </pc:spChg>
        <pc:spChg chg="add del">
          <ac:chgData name="Anthony Thain" userId="b393f828-80bc-408f-b62f-cc8d75606a15" providerId="ADAL" clId="{5315E778-5AEB-4393-B16C-5F3C1E3AA137}" dt="2021-06-07T05:58:41.327" v="75" actId="26606"/>
          <ac:spMkLst>
            <pc:docMk/>
            <pc:sldMk cId="3717616788" sldId="273"/>
            <ac:spMk id="13" creationId="{201CC55D-ED54-4C5C-95E6-10947BD1103B}"/>
          </ac:spMkLst>
        </pc:spChg>
        <pc:spChg chg="add del">
          <ac:chgData name="Anthony Thain" userId="b393f828-80bc-408f-b62f-cc8d75606a15" providerId="ADAL" clId="{5315E778-5AEB-4393-B16C-5F3C1E3AA137}" dt="2021-06-07T05:58:41.327" v="75" actId="26606"/>
          <ac:spMkLst>
            <pc:docMk/>
            <pc:sldMk cId="3717616788" sldId="273"/>
            <ac:spMk id="19" creationId="{3873B707-463F-40B0-8227-E8CC6C67EB25}"/>
          </ac:spMkLst>
        </pc:spChg>
        <pc:spChg chg="add del">
          <ac:chgData name="Anthony Thain" userId="b393f828-80bc-408f-b62f-cc8d75606a15" providerId="ADAL" clId="{5315E778-5AEB-4393-B16C-5F3C1E3AA137}" dt="2021-06-07T05:58:41.327" v="75" actId="26606"/>
          <ac:spMkLst>
            <pc:docMk/>
            <pc:sldMk cId="3717616788" sldId="273"/>
            <ac:spMk id="21" creationId="{C13237C8-E62C-4F0D-A318-BD6FB6C2D138}"/>
          </ac:spMkLst>
        </pc:spChg>
        <pc:spChg chg="add del">
          <ac:chgData name="Anthony Thain" userId="b393f828-80bc-408f-b62f-cc8d75606a15" providerId="ADAL" clId="{5315E778-5AEB-4393-B16C-5F3C1E3AA137}" dt="2021-06-07T05:58:41.327" v="75" actId="26606"/>
          <ac:spMkLst>
            <pc:docMk/>
            <pc:sldMk cId="3717616788" sldId="273"/>
            <ac:spMk id="23" creationId="{19C9EAEA-39D0-4B0E-A0EB-51E7B26740B1}"/>
          </ac:spMkLst>
        </pc:spChg>
        <pc:grpChg chg="add del">
          <ac:chgData name="Anthony Thain" userId="b393f828-80bc-408f-b62f-cc8d75606a15" providerId="ADAL" clId="{5315E778-5AEB-4393-B16C-5F3C1E3AA137}" dt="2021-06-07T05:58:41.327" v="75" actId="26606"/>
          <ac:grpSpMkLst>
            <pc:docMk/>
            <pc:sldMk cId="3717616788" sldId="273"/>
            <ac:grpSpMk id="15" creationId="{1DE889C7-FAD6-4397-98E2-05D503484459}"/>
          </ac:grpSpMkLst>
        </pc:grpChg>
        <pc:picChg chg="add del mod ord">
          <ac:chgData name="Anthony Thain" userId="b393f828-80bc-408f-b62f-cc8d75606a15" providerId="ADAL" clId="{5315E778-5AEB-4393-B16C-5F3C1E3AA137}" dt="2021-06-07T05:58:41.926" v="77" actId="931"/>
          <ac:picMkLst>
            <pc:docMk/>
            <pc:sldMk cId="3717616788" sldId="273"/>
            <ac:picMk id="7" creationId="{925DE6F8-66CF-4987-81E3-9FC76049E0AE}"/>
          </ac:picMkLst>
        </pc:picChg>
      </pc:sldChg>
      <pc:sldChg chg="addSp delSp modSp mod setBg">
        <pc:chgData name="Anthony Thain" userId="b393f828-80bc-408f-b62f-cc8d75606a15" providerId="ADAL" clId="{5315E778-5AEB-4393-B16C-5F3C1E3AA137}" dt="2021-06-07T06:10:18.695" v="173" actId="14100"/>
        <pc:sldMkLst>
          <pc:docMk/>
          <pc:sldMk cId="4270624493" sldId="274"/>
        </pc:sldMkLst>
        <pc:spChg chg="mod ord">
          <ac:chgData name="Anthony Thain" userId="b393f828-80bc-408f-b62f-cc8d75606a15" providerId="ADAL" clId="{5315E778-5AEB-4393-B16C-5F3C1E3AA137}" dt="2021-06-07T06:08:36.700" v="159" actId="26606"/>
          <ac:spMkLst>
            <pc:docMk/>
            <pc:sldMk cId="4270624493" sldId="274"/>
            <ac:spMk id="2" creationId="{079203AF-9BB5-46D5-B2E8-A9666A5C358F}"/>
          </ac:spMkLst>
        </pc:spChg>
        <pc:spChg chg="mod ord">
          <ac:chgData name="Anthony Thain" userId="b393f828-80bc-408f-b62f-cc8d75606a15" providerId="ADAL" clId="{5315E778-5AEB-4393-B16C-5F3C1E3AA137}" dt="2021-06-07T06:08:36.700" v="159" actId="26606"/>
          <ac:spMkLst>
            <pc:docMk/>
            <pc:sldMk cId="4270624493" sldId="274"/>
            <ac:spMk id="3" creationId="{C3437EB4-D274-4F1F-9419-420E67DF447C}"/>
          </ac:spMkLst>
        </pc:spChg>
        <pc:spChg chg="mod">
          <ac:chgData name="Anthony Thain" userId="b393f828-80bc-408f-b62f-cc8d75606a15" providerId="ADAL" clId="{5315E778-5AEB-4393-B16C-5F3C1E3AA137}" dt="2021-06-07T06:08:36.700" v="159" actId="26606"/>
          <ac:spMkLst>
            <pc:docMk/>
            <pc:sldMk cId="4270624493" sldId="274"/>
            <ac:spMk id="5" creationId="{1F5BA790-39B3-4DE0-95B0-06044C35BD2F}"/>
          </ac:spMkLst>
        </pc:spChg>
        <pc:spChg chg="add del mod ord">
          <ac:chgData name="Anthony Thain" userId="b393f828-80bc-408f-b62f-cc8d75606a15" providerId="ADAL" clId="{5315E778-5AEB-4393-B16C-5F3C1E3AA137}" dt="2021-06-07T06:09:07.683" v="163" actId="26606"/>
          <ac:spMkLst>
            <pc:docMk/>
            <pc:sldMk cId="4270624493" sldId="274"/>
            <ac:spMk id="6" creationId="{CCA18891-0D46-498A-BD07-AAE75B9B77A8}"/>
          </ac:spMkLst>
        </pc:spChg>
        <pc:spChg chg="add del mod">
          <ac:chgData name="Anthony Thain" userId="b393f828-80bc-408f-b62f-cc8d75606a15" providerId="ADAL" clId="{5315E778-5AEB-4393-B16C-5F3C1E3AA137}" dt="2021-06-07T06:06:42.225" v="133" actId="478"/>
          <ac:spMkLst>
            <pc:docMk/>
            <pc:sldMk cId="4270624493" sldId="274"/>
            <ac:spMk id="14" creationId="{D54E6CD2-4D2B-4A97-A55C-C221D2373B67}"/>
          </ac:spMkLst>
        </pc:spChg>
        <pc:spChg chg="add del">
          <ac:chgData name="Anthony Thain" userId="b393f828-80bc-408f-b62f-cc8d75606a15" providerId="ADAL" clId="{5315E778-5AEB-4393-B16C-5F3C1E3AA137}" dt="2021-06-07T05:58:55.246" v="91" actId="26606"/>
          <ac:spMkLst>
            <pc:docMk/>
            <pc:sldMk cId="4270624493" sldId="274"/>
            <ac:spMk id="16" creationId="{55C01129-3453-464D-A870-ED71C6E89D60}"/>
          </ac:spMkLst>
        </pc:spChg>
        <pc:spChg chg="add del">
          <ac:chgData name="Anthony Thain" userId="b393f828-80bc-408f-b62f-cc8d75606a15" providerId="ADAL" clId="{5315E778-5AEB-4393-B16C-5F3C1E3AA137}" dt="2021-06-07T05:58:55.246" v="91" actId="26606"/>
          <ac:spMkLst>
            <pc:docMk/>
            <pc:sldMk cId="4270624493" sldId="274"/>
            <ac:spMk id="18" creationId="{9D2781A6-5C82-4764-B489-F9A599C0A7EB}"/>
          </ac:spMkLst>
        </pc:spChg>
        <pc:spChg chg="add del mod">
          <ac:chgData name="Anthony Thain" userId="b393f828-80bc-408f-b62f-cc8d75606a15" providerId="ADAL" clId="{5315E778-5AEB-4393-B16C-5F3C1E3AA137}" dt="2021-06-07T06:07:56.906" v="151" actId="931"/>
          <ac:spMkLst>
            <pc:docMk/>
            <pc:sldMk cId="4270624493" sldId="274"/>
            <ac:spMk id="21" creationId="{825F645C-3C9D-457A-BB2C-EEB9AC073816}"/>
          </ac:spMkLst>
        </pc:spChg>
        <pc:spChg chg="add del">
          <ac:chgData name="Anthony Thain" userId="b393f828-80bc-408f-b62f-cc8d75606a15" providerId="ADAL" clId="{5315E778-5AEB-4393-B16C-5F3C1E3AA137}" dt="2021-06-07T05:53:53.249" v="22" actId="26606"/>
          <ac:spMkLst>
            <pc:docMk/>
            <pc:sldMk cId="4270624493" sldId="274"/>
            <ac:spMk id="23" creationId="{352BEC0E-22F8-46D0-9632-375DB541B06C}"/>
          </ac:spMkLst>
        </pc:spChg>
        <pc:spChg chg="add del">
          <ac:chgData name="Anthony Thain" userId="b393f828-80bc-408f-b62f-cc8d75606a15" providerId="ADAL" clId="{5315E778-5AEB-4393-B16C-5F3C1E3AA137}" dt="2021-06-07T06:07:49.998" v="147" actId="26606"/>
          <ac:spMkLst>
            <pc:docMk/>
            <pc:sldMk cId="4270624493" sldId="274"/>
            <ac:spMk id="24" creationId="{4C2A3DC3-F495-4B99-9FF3-3FB30D63235E}"/>
          </ac:spMkLst>
        </pc:spChg>
        <pc:spChg chg="add del">
          <ac:chgData name="Anthony Thain" userId="b393f828-80bc-408f-b62f-cc8d75606a15" providerId="ADAL" clId="{5315E778-5AEB-4393-B16C-5F3C1E3AA137}" dt="2021-06-07T05:53:53.249" v="22" actId="26606"/>
          <ac:spMkLst>
            <pc:docMk/>
            <pc:sldMk cId="4270624493" sldId="274"/>
            <ac:spMk id="25" creationId="{3FCFB1DE-0B7E-48CC-BA90-B2AB0889F9D6}"/>
          </ac:spMkLst>
        </pc:spChg>
        <pc:spChg chg="add del">
          <ac:chgData name="Anthony Thain" userId="b393f828-80bc-408f-b62f-cc8d75606a15" providerId="ADAL" clId="{5315E778-5AEB-4393-B16C-5F3C1E3AA137}" dt="2021-06-07T06:07:49.998" v="147" actId="26606"/>
          <ac:spMkLst>
            <pc:docMk/>
            <pc:sldMk cId="4270624493" sldId="274"/>
            <ac:spMk id="26" creationId="{394842B0-684D-44CC-B4BC-D13331CFD290}"/>
          </ac:spMkLst>
        </pc:spChg>
        <pc:spChg chg="add del">
          <ac:chgData name="Anthony Thain" userId="b393f828-80bc-408f-b62f-cc8d75606a15" providerId="ADAL" clId="{5315E778-5AEB-4393-B16C-5F3C1E3AA137}" dt="2021-06-07T05:58:54.893" v="89" actId="26606"/>
          <ac:spMkLst>
            <pc:docMk/>
            <pc:sldMk cId="4270624493" sldId="274"/>
            <ac:spMk id="27" creationId="{E659831F-0D9A-4C63-9EBB-8435B85A440F}"/>
          </ac:spMkLst>
        </pc:spChg>
        <pc:spChg chg="add del">
          <ac:chgData name="Anthony Thain" userId="b393f828-80bc-408f-b62f-cc8d75606a15" providerId="ADAL" clId="{5315E778-5AEB-4393-B16C-5F3C1E3AA137}" dt="2021-06-07T05:58:54.893" v="89" actId="26606"/>
          <ac:spMkLst>
            <pc:docMk/>
            <pc:sldMk cId="4270624493" sldId="274"/>
            <ac:spMk id="28" creationId="{26CAED0A-2A45-4C9C-BCDD-21A8A092C5F3}"/>
          </ac:spMkLst>
        </pc:spChg>
        <pc:spChg chg="add del">
          <ac:chgData name="Anthony Thain" userId="b393f828-80bc-408f-b62f-cc8d75606a15" providerId="ADAL" clId="{5315E778-5AEB-4393-B16C-5F3C1E3AA137}" dt="2021-06-07T05:58:54.893" v="89" actId="26606"/>
          <ac:spMkLst>
            <pc:docMk/>
            <pc:sldMk cId="4270624493" sldId="274"/>
            <ac:spMk id="29" creationId="{E6995CE5-F890-4ABA-82A2-26507CE8D2A3}"/>
          </ac:spMkLst>
        </pc:spChg>
        <pc:spChg chg="add del">
          <ac:chgData name="Anthony Thain" userId="b393f828-80bc-408f-b62f-cc8d75606a15" providerId="ADAL" clId="{5315E778-5AEB-4393-B16C-5F3C1E3AA137}" dt="2021-06-07T05:58:54.893" v="89" actId="26606"/>
          <ac:spMkLst>
            <pc:docMk/>
            <pc:sldMk cId="4270624493" sldId="274"/>
            <ac:spMk id="30" creationId="{3A9A4357-BD1D-4622-A4FE-766E6AB8DE84}"/>
          </ac:spMkLst>
        </pc:spChg>
        <pc:spChg chg="add mod">
          <ac:chgData name="Anthony Thain" userId="b393f828-80bc-408f-b62f-cc8d75606a15" providerId="ADAL" clId="{5315E778-5AEB-4393-B16C-5F3C1E3AA137}" dt="2021-06-07T06:09:42.738" v="168" actId="1076"/>
          <ac:spMkLst>
            <pc:docMk/>
            <pc:sldMk cId="4270624493" sldId="274"/>
            <ac:spMk id="32" creationId="{5CB76140-815F-4B8E-AA92-00B8094E9407}"/>
          </ac:spMkLst>
        </pc:spChg>
        <pc:spChg chg="add del">
          <ac:chgData name="Anthony Thain" userId="b393f828-80bc-408f-b62f-cc8d75606a15" providerId="ADAL" clId="{5315E778-5AEB-4393-B16C-5F3C1E3AA137}" dt="2021-06-07T05:55:24.474" v="45" actId="26606"/>
          <ac:spMkLst>
            <pc:docMk/>
            <pc:sldMk cId="4270624493" sldId="274"/>
            <ac:spMk id="35" creationId="{A7AE9375-4664-4DB2-922D-2782A6E439AC}"/>
          </ac:spMkLst>
        </pc:spChg>
        <pc:spChg chg="add mod">
          <ac:chgData name="Anthony Thain" userId="b393f828-80bc-408f-b62f-cc8d75606a15" providerId="ADAL" clId="{5315E778-5AEB-4393-B16C-5F3C1E3AA137}" dt="2021-06-07T06:09:36.236" v="167" actId="1076"/>
          <ac:spMkLst>
            <pc:docMk/>
            <pc:sldMk cId="4270624493" sldId="274"/>
            <ac:spMk id="36" creationId="{D1F6E441-406B-4147-A2BF-5A1E076380D5}"/>
          </ac:spMkLst>
        </pc:spChg>
        <pc:spChg chg="add del">
          <ac:chgData name="Anthony Thain" userId="b393f828-80bc-408f-b62f-cc8d75606a15" providerId="ADAL" clId="{5315E778-5AEB-4393-B16C-5F3C1E3AA137}" dt="2021-06-07T06:09:07.683" v="163" actId="26606"/>
          <ac:spMkLst>
            <pc:docMk/>
            <pc:sldMk cId="4270624493" sldId="274"/>
            <ac:spMk id="38" creationId="{394842B0-684D-44CC-B4BC-D13331CFD290}"/>
          </ac:spMkLst>
        </pc:spChg>
        <pc:spChg chg="add del">
          <ac:chgData name="Anthony Thain" userId="b393f828-80bc-408f-b62f-cc8d75606a15" providerId="ADAL" clId="{5315E778-5AEB-4393-B16C-5F3C1E3AA137}" dt="2021-06-07T05:55:24.474" v="45" actId="26606"/>
          <ac:spMkLst>
            <pc:docMk/>
            <pc:sldMk cId="4270624493" sldId="274"/>
            <ac:spMk id="39" creationId="{C87417AF-190E-4D6E-AFA6-7D3E84B0B430}"/>
          </ac:spMkLst>
        </pc:spChg>
        <pc:spChg chg="add del">
          <ac:chgData name="Anthony Thain" userId="b393f828-80bc-408f-b62f-cc8d75606a15" providerId="ADAL" clId="{5315E778-5AEB-4393-B16C-5F3C1E3AA137}" dt="2021-06-07T05:55:24.474" v="45" actId="26606"/>
          <ac:spMkLst>
            <pc:docMk/>
            <pc:sldMk cId="4270624493" sldId="274"/>
            <ac:spMk id="41" creationId="{80B30ED8-273E-4C07-8568-2FE5CC5C483D}"/>
          </ac:spMkLst>
        </pc:spChg>
        <pc:spChg chg="add del">
          <ac:chgData name="Anthony Thain" userId="b393f828-80bc-408f-b62f-cc8d75606a15" providerId="ADAL" clId="{5315E778-5AEB-4393-B16C-5F3C1E3AA137}" dt="2021-06-07T06:09:07.683" v="163" actId="26606"/>
          <ac:spMkLst>
            <pc:docMk/>
            <pc:sldMk cId="4270624493" sldId="274"/>
            <ac:spMk id="43" creationId="{4C2A3DC3-F495-4B99-9FF3-3FB30D63235E}"/>
          </ac:spMkLst>
        </pc:spChg>
        <pc:spChg chg="add mod">
          <ac:chgData name="Anthony Thain" userId="b393f828-80bc-408f-b62f-cc8d75606a15" providerId="ADAL" clId="{5315E778-5AEB-4393-B16C-5F3C1E3AA137}" dt="2021-06-07T06:10:18.695" v="173" actId="14100"/>
          <ac:spMkLst>
            <pc:docMk/>
            <pc:sldMk cId="4270624493" sldId="274"/>
            <ac:spMk id="47" creationId="{CCA18891-0D46-498A-BD07-AAE75B9B77A8}"/>
          </ac:spMkLst>
        </pc:spChg>
        <pc:spChg chg="add">
          <ac:chgData name="Anthony Thain" userId="b393f828-80bc-408f-b62f-cc8d75606a15" providerId="ADAL" clId="{5315E778-5AEB-4393-B16C-5F3C1E3AA137}" dt="2021-06-07T06:09:07.683" v="163" actId="26606"/>
          <ac:spMkLst>
            <pc:docMk/>
            <pc:sldMk cId="4270624493" sldId="274"/>
            <ac:spMk id="48" creationId="{394842B0-684D-44CC-B4BC-D13331CFD290}"/>
          </ac:spMkLst>
        </pc:spChg>
        <pc:spChg chg="add">
          <ac:chgData name="Anthony Thain" userId="b393f828-80bc-408f-b62f-cc8d75606a15" providerId="ADAL" clId="{5315E778-5AEB-4393-B16C-5F3C1E3AA137}" dt="2021-06-07T06:09:07.683" v="163" actId="26606"/>
          <ac:spMkLst>
            <pc:docMk/>
            <pc:sldMk cId="4270624493" sldId="274"/>
            <ac:spMk id="50" creationId="{4C2A3DC3-F495-4B99-9FF3-3FB30D63235E}"/>
          </ac:spMkLst>
        </pc:spChg>
        <pc:spChg chg="add del">
          <ac:chgData name="Anthony Thain" userId="b393f828-80bc-408f-b62f-cc8d75606a15" providerId="ADAL" clId="{5315E778-5AEB-4393-B16C-5F3C1E3AA137}" dt="2021-06-07T05:55:30.042" v="47" actId="26606"/>
          <ac:spMkLst>
            <pc:docMk/>
            <pc:sldMk cId="4270624493" sldId="274"/>
            <ac:spMk id="60" creationId="{9D3A9E89-033E-4C4A-8C41-416DABFFD307}"/>
          </ac:spMkLst>
        </pc:spChg>
        <pc:spChg chg="add del">
          <ac:chgData name="Anthony Thain" userId="b393f828-80bc-408f-b62f-cc8d75606a15" providerId="ADAL" clId="{5315E778-5AEB-4393-B16C-5F3C1E3AA137}" dt="2021-06-07T05:55:30.042" v="47" actId="26606"/>
          <ac:spMkLst>
            <pc:docMk/>
            <pc:sldMk cId="4270624493" sldId="274"/>
            <ac:spMk id="61" creationId="{78907291-9D6D-4740-81DB-441477BCA279}"/>
          </ac:spMkLst>
        </pc:spChg>
        <pc:spChg chg="add del">
          <ac:chgData name="Anthony Thain" userId="b393f828-80bc-408f-b62f-cc8d75606a15" providerId="ADAL" clId="{5315E778-5AEB-4393-B16C-5F3C1E3AA137}" dt="2021-06-07T05:55:30.042" v="47" actId="26606"/>
          <ac:spMkLst>
            <pc:docMk/>
            <pc:sldMk cId="4270624493" sldId="274"/>
            <ac:spMk id="62" creationId="{86293361-111E-427D-8E5B-256944AC8395}"/>
          </ac:spMkLst>
        </pc:spChg>
        <pc:spChg chg="add del">
          <ac:chgData name="Anthony Thain" userId="b393f828-80bc-408f-b62f-cc8d75606a15" providerId="ADAL" clId="{5315E778-5AEB-4393-B16C-5F3C1E3AA137}" dt="2021-06-07T05:55:32.488" v="49" actId="26606"/>
          <ac:spMkLst>
            <pc:docMk/>
            <pc:sldMk cId="4270624493" sldId="274"/>
            <ac:spMk id="66" creationId="{352BEC0E-22F8-46D0-9632-375DB541B06C}"/>
          </ac:spMkLst>
        </pc:spChg>
        <pc:spChg chg="add del">
          <ac:chgData name="Anthony Thain" userId="b393f828-80bc-408f-b62f-cc8d75606a15" providerId="ADAL" clId="{5315E778-5AEB-4393-B16C-5F3C1E3AA137}" dt="2021-06-07T05:55:32.488" v="49" actId="26606"/>
          <ac:spMkLst>
            <pc:docMk/>
            <pc:sldMk cId="4270624493" sldId="274"/>
            <ac:spMk id="67" creationId="{3FCFB1DE-0B7E-48CC-BA90-B2AB0889F9D6}"/>
          </ac:spMkLst>
        </pc:spChg>
        <pc:spChg chg="add del">
          <ac:chgData name="Anthony Thain" userId="b393f828-80bc-408f-b62f-cc8d75606a15" providerId="ADAL" clId="{5315E778-5AEB-4393-B16C-5F3C1E3AA137}" dt="2021-06-07T05:55:35.586" v="51" actId="26606"/>
          <ac:spMkLst>
            <pc:docMk/>
            <pc:sldMk cId="4270624493" sldId="274"/>
            <ac:spMk id="69" creationId="{26CAED0A-2A45-4C9C-BCDD-21A8A092C5F3}"/>
          </ac:spMkLst>
        </pc:spChg>
        <pc:spChg chg="add del">
          <ac:chgData name="Anthony Thain" userId="b393f828-80bc-408f-b62f-cc8d75606a15" providerId="ADAL" clId="{5315E778-5AEB-4393-B16C-5F3C1E3AA137}" dt="2021-06-07T05:55:35.586" v="51" actId="26606"/>
          <ac:spMkLst>
            <pc:docMk/>
            <pc:sldMk cId="4270624493" sldId="274"/>
            <ac:spMk id="70" creationId="{3A9A4357-BD1D-4622-A4FE-766E6AB8DE84}"/>
          </ac:spMkLst>
        </pc:spChg>
        <pc:spChg chg="add del">
          <ac:chgData name="Anthony Thain" userId="b393f828-80bc-408f-b62f-cc8d75606a15" providerId="ADAL" clId="{5315E778-5AEB-4393-B16C-5F3C1E3AA137}" dt="2021-06-07T05:55:35.586" v="51" actId="26606"/>
          <ac:spMkLst>
            <pc:docMk/>
            <pc:sldMk cId="4270624493" sldId="274"/>
            <ac:spMk id="71" creationId="{E659831F-0D9A-4C63-9EBB-8435B85A440F}"/>
          </ac:spMkLst>
        </pc:spChg>
        <pc:spChg chg="add del">
          <ac:chgData name="Anthony Thain" userId="b393f828-80bc-408f-b62f-cc8d75606a15" providerId="ADAL" clId="{5315E778-5AEB-4393-B16C-5F3C1E3AA137}" dt="2021-06-07T05:55:35.586" v="51" actId="26606"/>
          <ac:spMkLst>
            <pc:docMk/>
            <pc:sldMk cId="4270624493" sldId="274"/>
            <ac:spMk id="72" creationId="{E6995CE5-F890-4ABA-82A2-26507CE8D2A3}"/>
          </ac:spMkLst>
        </pc:spChg>
        <pc:grpChg chg="add del">
          <ac:chgData name="Anthony Thain" userId="b393f828-80bc-408f-b62f-cc8d75606a15" providerId="ADAL" clId="{5315E778-5AEB-4393-B16C-5F3C1E3AA137}" dt="2021-06-07T05:55:30.042" v="47" actId="26606"/>
          <ac:grpSpMkLst>
            <pc:docMk/>
            <pc:sldMk cId="4270624493" sldId="274"/>
            <ac:grpSpMk id="63" creationId="{A41D73DD-160B-4885-A9CF-94EADD70D421}"/>
          </ac:grpSpMkLst>
        </pc:grpChg>
        <pc:graphicFrameChg chg="add del">
          <ac:chgData name="Anthony Thain" userId="b393f828-80bc-408f-b62f-cc8d75606a15" providerId="ADAL" clId="{5315E778-5AEB-4393-B16C-5F3C1E3AA137}" dt="2021-06-07T06:09:07.676" v="162" actId="26606"/>
          <ac:graphicFrameMkLst>
            <pc:docMk/>
            <pc:sldMk cId="4270624493" sldId="274"/>
            <ac:graphicFrameMk id="45" creationId="{DD0A0E14-C8DA-4EC8-B4B1-AF288FFBD0C4}"/>
          </ac:graphicFrameMkLst>
        </pc:graphicFrameChg>
        <pc:picChg chg="add del mod">
          <ac:chgData name="Anthony Thain" userId="b393f828-80bc-408f-b62f-cc8d75606a15" providerId="ADAL" clId="{5315E778-5AEB-4393-B16C-5F3C1E3AA137}" dt="2021-06-07T05:48:21.872" v="1" actId="478"/>
          <ac:picMkLst>
            <pc:docMk/>
            <pc:sldMk cId="4270624493" sldId="274"/>
            <ac:picMk id="7" creationId="{80F60FDE-905F-4D8E-8DDD-B98EDFEF3C8C}"/>
          </ac:picMkLst>
        </pc:picChg>
        <pc:picChg chg="add del mod ord modCrop">
          <ac:chgData name="Anthony Thain" userId="b393f828-80bc-408f-b62f-cc8d75606a15" providerId="ADAL" clId="{5315E778-5AEB-4393-B16C-5F3C1E3AA137}" dt="2021-06-07T05:59:01.285" v="97" actId="478"/>
          <ac:picMkLst>
            <pc:docMk/>
            <pc:sldMk cId="4270624493" sldId="274"/>
            <ac:picMk id="9" creationId="{551F1073-B70D-4A0E-9042-9F40E022FFE6}"/>
          </ac:picMkLst>
        </pc:picChg>
        <pc:picChg chg="add del mod ord modCrop">
          <ac:chgData name="Anthony Thain" userId="b393f828-80bc-408f-b62f-cc8d75606a15" providerId="ADAL" clId="{5315E778-5AEB-4393-B16C-5F3C1E3AA137}" dt="2021-06-07T05:58:59.351" v="96" actId="478"/>
          <ac:picMkLst>
            <pc:docMk/>
            <pc:sldMk cId="4270624493" sldId="274"/>
            <ac:picMk id="11" creationId="{50AA2558-8F11-40BD-861E-B4D97FB56778}"/>
          </ac:picMkLst>
        </pc:picChg>
        <pc:picChg chg="add del mod">
          <ac:chgData name="Anthony Thain" userId="b393f828-80bc-408f-b62f-cc8d75606a15" providerId="ADAL" clId="{5315E778-5AEB-4393-B16C-5F3C1E3AA137}" dt="2021-06-07T06:06:42.225" v="133" actId="478"/>
          <ac:picMkLst>
            <pc:docMk/>
            <pc:sldMk cId="4270624493" sldId="274"/>
            <ac:picMk id="13" creationId="{355FEA37-FA43-46F2-849F-AC3459AA46FD}"/>
          </ac:picMkLst>
        </pc:picChg>
        <pc:picChg chg="add del mod ord">
          <ac:chgData name="Anthony Thain" userId="b393f828-80bc-408f-b62f-cc8d75606a15" providerId="ADAL" clId="{5315E778-5AEB-4393-B16C-5F3C1E3AA137}" dt="2021-06-07T06:07:58.306" v="153" actId="931"/>
          <ac:picMkLst>
            <pc:docMk/>
            <pc:sldMk cId="4270624493" sldId="274"/>
            <ac:picMk id="17" creationId="{3A0AD2E0-3722-415F-9439-279214E9FBA4}"/>
          </ac:picMkLst>
        </pc:picChg>
        <pc:picChg chg="add del mod ord">
          <ac:chgData name="Anthony Thain" userId="b393f828-80bc-408f-b62f-cc8d75606a15" providerId="ADAL" clId="{5315E778-5AEB-4393-B16C-5F3C1E3AA137}" dt="2021-06-07T06:07:56.906" v="151" actId="931"/>
          <ac:picMkLst>
            <pc:docMk/>
            <pc:sldMk cId="4270624493" sldId="274"/>
            <ac:picMk id="20" creationId="{90566E2D-7320-4EAE-BC69-AC63569D6196}"/>
          </ac:picMkLst>
        </pc:picChg>
        <pc:picChg chg="add mod ord modCrop">
          <ac:chgData name="Anthony Thain" userId="b393f828-80bc-408f-b62f-cc8d75606a15" providerId="ADAL" clId="{5315E778-5AEB-4393-B16C-5F3C1E3AA137}" dt="2021-06-07T06:09:18.852" v="165" actId="18131"/>
          <ac:picMkLst>
            <pc:docMk/>
            <pc:sldMk cId="4270624493" sldId="274"/>
            <ac:picMk id="31" creationId="{4887CE37-A927-4043-8598-92E867AC5634}"/>
          </ac:picMkLst>
        </pc:picChg>
        <pc:picChg chg="add mod ord">
          <ac:chgData name="Anthony Thain" userId="b393f828-80bc-408f-b62f-cc8d75606a15" providerId="ADAL" clId="{5315E778-5AEB-4393-B16C-5F3C1E3AA137}" dt="2021-06-07T06:08:36.700" v="159" actId="26606"/>
          <ac:picMkLst>
            <pc:docMk/>
            <pc:sldMk cId="4270624493" sldId="274"/>
            <ac:picMk id="34" creationId="{E8B2898C-F9B8-4864-B95D-12E7AB86F233}"/>
          </ac:picMkLst>
        </pc:picChg>
        <pc:cxnChg chg="add del">
          <ac:chgData name="Anthony Thain" userId="b393f828-80bc-408f-b62f-cc8d75606a15" providerId="ADAL" clId="{5315E778-5AEB-4393-B16C-5F3C1E3AA137}" dt="2021-06-07T05:55:24.474" v="45" actId="26606"/>
          <ac:cxnSpMkLst>
            <pc:docMk/>
            <pc:sldMk cId="4270624493" sldId="274"/>
            <ac:cxnSpMk id="37" creationId="{EE504C98-6397-41C1-A8D8-2D9C4ED307E0}"/>
          </ac:cxnSpMkLst>
        </pc:cxnChg>
      </pc:sldChg>
      <pc:sldChg chg="modSp new mod">
        <pc:chgData name="Anthony Thain" userId="b393f828-80bc-408f-b62f-cc8d75606a15" providerId="ADAL" clId="{5315E778-5AEB-4393-B16C-5F3C1E3AA137}" dt="2021-06-07T06:17:24.275" v="508" actId="115"/>
        <pc:sldMkLst>
          <pc:docMk/>
          <pc:sldMk cId="2832267001" sldId="275"/>
        </pc:sldMkLst>
        <pc:spChg chg="mod">
          <ac:chgData name="Anthony Thain" userId="b393f828-80bc-408f-b62f-cc8d75606a15" providerId="ADAL" clId="{5315E778-5AEB-4393-B16C-5F3C1E3AA137}" dt="2021-06-07T06:13:52.899" v="191" actId="20577"/>
          <ac:spMkLst>
            <pc:docMk/>
            <pc:sldMk cId="2832267001" sldId="275"/>
            <ac:spMk id="2" creationId="{5806216D-9AE7-4910-A713-B4925F1D2B9C}"/>
          </ac:spMkLst>
        </pc:spChg>
        <pc:spChg chg="mod">
          <ac:chgData name="Anthony Thain" userId="b393f828-80bc-408f-b62f-cc8d75606a15" providerId="ADAL" clId="{5315E778-5AEB-4393-B16C-5F3C1E3AA137}" dt="2021-06-07T06:17:24.275" v="508" actId="115"/>
          <ac:spMkLst>
            <pc:docMk/>
            <pc:sldMk cId="2832267001" sldId="275"/>
            <ac:spMk id="3" creationId="{38B44F54-CBAF-4EAD-BB31-F9958542FEBC}"/>
          </ac:spMkLst>
        </pc:spChg>
      </pc:sldChg>
      <pc:sldChg chg="addSp delSp modSp new mod">
        <pc:chgData name="Anthony Thain" userId="b393f828-80bc-408f-b62f-cc8d75606a15" providerId="ADAL" clId="{5315E778-5AEB-4393-B16C-5F3C1E3AA137}" dt="2021-06-07T06:21:32.794" v="575" actId="1076"/>
        <pc:sldMkLst>
          <pc:docMk/>
          <pc:sldMk cId="3930849594" sldId="276"/>
        </pc:sldMkLst>
        <pc:spChg chg="mod">
          <ac:chgData name="Anthony Thain" userId="b393f828-80bc-408f-b62f-cc8d75606a15" providerId="ADAL" clId="{5315E778-5AEB-4393-B16C-5F3C1E3AA137}" dt="2021-06-07T06:18:05.741" v="532" actId="20577"/>
          <ac:spMkLst>
            <pc:docMk/>
            <pc:sldMk cId="3930849594" sldId="276"/>
            <ac:spMk id="2" creationId="{796897C4-2BF6-47D0-890B-FD49C3DE328E}"/>
          </ac:spMkLst>
        </pc:spChg>
        <pc:spChg chg="del">
          <ac:chgData name="Anthony Thain" userId="b393f828-80bc-408f-b62f-cc8d75606a15" providerId="ADAL" clId="{5315E778-5AEB-4393-B16C-5F3C1E3AA137}" dt="2021-06-07T06:20:16.855" v="533" actId="22"/>
          <ac:spMkLst>
            <pc:docMk/>
            <pc:sldMk cId="3930849594" sldId="276"/>
            <ac:spMk id="3" creationId="{41A00358-7732-4597-A5EA-D2EAA1223AD2}"/>
          </ac:spMkLst>
        </pc:spChg>
        <pc:spChg chg="add mod">
          <ac:chgData name="Anthony Thain" userId="b393f828-80bc-408f-b62f-cc8d75606a15" providerId="ADAL" clId="{5315E778-5AEB-4393-B16C-5F3C1E3AA137}" dt="2021-06-07T06:21:32.794" v="575" actId="1076"/>
          <ac:spMkLst>
            <pc:docMk/>
            <pc:sldMk cId="3930849594" sldId="276"/>
            <ac:spMk id="8" creationId="{35D3AB72-F526-4CDD-9FED-5D70A839FFEA}"/>
          </ac:spMkLst>
        </pc:spChg>
        <pc:picChg chg="add mod ord">
          <ac:chgData name="Anthony Thain" userId="b393f828-80bc-408f-b62f-cc8d75606a15" providerId="ADAL" clId="{5315E778-5AEB-4393-B16C-5F3C1E3AA137}" dt="2021-06-07T06:21:27.592" v="574" actId="1076"/>
          <ac:picMkLst>
            <pc:docMk/>
            <pc:sldMk cId="3930849594" sldId="276"/>
            <ac:picMk id="7" creationId="{4F911C47-559F-4DDF-BBC6-F1F69C589A9C}"/>
          </ac:picMkLst>
        </pc:picChg>
      </pc:sldChg>
      <pc:sldChg chg="addSp modSp new mod modClrScheme chgLayout">
        <pc:chgData name="Anthony Thain" userId="b393f828-80bc-408f-b62f-cc8d75606a15" providerId="ADAL" clId="{5315E778-5AEB-4393-B16C-5F3C1E3AA137}" dt="2021-06-11T04:25:14.365" v="1954" actId="20577"/>
        <pc:sldMkLst>
          <pc:docMk/>
          <pc:sldMk cId="1544538832" sldId="277"/>
        </pc:sldMkLst>
        <pc:spChg chg="mod ord">
          <ac:chgData name="Anthony Thain" userId="b393f828-80bc-408f-b62f-cc8d75606a15" providerId="ADAL" clId="{5315E778-5AEB-4393-B16C-5F3C1E3AA137}" dt="2021-06-11T04:13:24.433" v="1836" actId="20577"/>
          <ac:spMkLst>
            <pc:docMk/>
            <pc:sldMk cId="1544538832" sldId="277"/>
            <ac:spMk id="2" creationId="{9593AAFA-82AF-4FCA-9D21-9F173C5E79C2}"/>
          </ac:spMkLst>
        </pc:spChg>
        <pc:spChg chg="mod ord">
          <ac:chgData name="Anthony Thain" userId="b393f828-80bc-408f-b62f-cc8d75606a15" providerId="ADAL" clId="{5315E778-5AEB-4393-B16C-5F3C1E3AA137}" dt="2021-06-11T04:25:14.365" v="1954" actId="20577"/>
          <ac:spMkLst>
            <pc:docMk/>
            <pc:sldMk cId="1544538832" sldId="277"/>
            <ac:spMk id="3" creationId="{18DC3962-87BE-4F46-B7C6-FA8AC9CDCE3D}"/>
          </ac:spMkLst>
        </pc:spChg>
        <pc:spChg chg="mod ord">
          <ac:chgData name="Anthony Thain" userId="b393f828-80bc-408f-b62f-cc8d75606a15" providerId="ADAL" clId="{5315E778-5AEB-4393-B16C-5F3C1E3AA137}" dt="2021-06-11T04:12:45.244" v="1789" actId="700"/>
          <ac:spMkLst>
            <pc:docMk/>
            <pc:sldMk cId="1544538832" sldId="277"/>
            <ac:spMk id="4" creationId="{2C323601-D9CB-498C-B98E-FCA5D20AD1A7}"/>
          </ac:spMkLst>
        </pc:spChg>
        <pc:spChg chg="mod ord">
          <ac:chgData name="Anthony Thain" userId="b393f828-80bc-408f-b62f-cc8d75606a15" providerId="ADAL" clId="{5315E778-5AEB-4393-B16C-5F3C1E3AA137}" dt="2021-06-11T04:12:45.244" v="1789" actId="700"/>
          <ac:spMkLst>
            <pc:docMk/>
            <pc:sldMk cId="1544538832" sldId="277"/>
            <ac:spMk id="5" creationId="{07190B3A-5C4B-40E5-A52A-D652AD0EC1DC}"/>
          </ac:spMkLst>
        </pc:spChg>
        <pc:spChg chg="add mod ord">
          <ac:chgData name="Anthony Thain" userId="b393f828-80bc-408f-b62f-cc8d75606a15" providerId="ADAL" clId="{5315E778-5AEB-4393-B16C-5F3C1E3AA137}" dt="2021-06-11T04:23:27.609" v="1912" actId="27636"/>
          <ac:spMkLst>
            <pc:docMk/>
            <pc:sldMk cId="1544538832" sldId="277"/>
            <ac:spMk id="6" creationId="{A48C65BE-B030-451C-9343-7773AFCF374D}"/>
          </ac:spMkLst>
        </pc:spChg>
      </pc:sldChg>
      <pc:sldChg chg="modSp new mod">
        <pc:chgData name="Anthony Thain" userId="b393f828-80bc-408f-b62f-cc8d75606a15" providerId="ADAL" clId="{5315E778-5AEB-4393-B16C-5F3C1E3AA137}" dt="2021-06-11T04:21:29.436" v="1910" actId="20577"/>
        <pc:sldMkLst>
          <pc:docMk/>
          <pc:sldMk cId="3204525477" sldId="278"/>
        </pc:sldMkLst>
        <pc:spChg chg="mod">
          <ac:chgData name="Anthony Thain" userId="b393f828-80bc-408f-b62f-cc8d75606a15" providerId="ADAL" clId="{5315E778-5AEB-4393-B16C-5F3C1E3AA137}" dt="2021-06-11T04:21:29.436" v="1910" actId="20577"/>
          <ac:spMkLst>
            <pc:docMk/>
            <pc:sldMk cId="3204525477" sldId="278"/>
            <ac:spMk id="2" creationId="{D114FAD2-7378-4458-8E9B-47E4713761EA}"/>
          </ac:spMkLst>
        </pc:spChg>
      </pc:sldChg>
      <pc:sldChg chg="addSp delSp modSp new mod setBg modClrScheme chgLayout">
        <pc:chgData name="Anthony Thain" userId="b393f828-80bc-408f-b62f-cc8d75606a15" providerId="ADAL" clId="{5315E778-5AEB-4393-B16C-5F3C1E3AA137}" dt="2021-06-11T04:33:55.851" v="2134" actId="18131"/>
        <pc:sldMkLst>
          <pc:docMk/>
          <pc:sldMk cId="2352174189" sldId="279"/>
        </pc:sldMkLst>
        <pc:spChg chg="mod ord">
          <ac:chgData name="Anthony Thain" userId="b393f828-80bc-408f-b62f-cc8d75606a15" providerId="ADAL" clId="{5315E778-5AEB-4393-B16C-5F3C1E3AA137}" dt="2021-06-11T04:31:17.972" v="2092" actId="26606"/>
          <ac:spMkLst>
            <pc:docMk/>
            <pc:sldMk cId="2352174189" sldId="279"/>
            <ac:spMk id="2" creationId="{A1FD954D-A882-41BD-A1D0-7627899BF8D9}"/>
          </ac:spMkLst>
        </pc:spChg>
        <pc:spChg chg="mod ord">
          <ac:chgData name="Anthony Thain" userId="b393f828-80bc-408f-b62f-cc8d75606a15" providerId="ADAL" clId="{5315E778-5AEB-4393-B16C-5F3C1E3AA137}" dt="2021-06-11T04:31:17.972" v="2092" actId="26606"/>
          <ac:spMkLst>
            <pc:docMk/>
            <pc:sldMk cId="2352174189" sldId="279"/>
            <ac:spMk id="3" creationId="{356A4627-EDAE-4AFA-AC9F-46B06C5110E4}"/>
          </ac:spMkLst>
        </pc:spChg>
        <pc:spChg chg="del mod ord">
          <ac:chgData name="Anthony Thain" userId="b393f828-80bc-408f-b62f-cc8d75606a15" providerId="ADAL" clId="{5315E778-5AEB-4393-B16C-5F3C1E3AA137}" dt="2021-06-11T04:26:15.901" v="1956" actId="700"/>
          <ac:spMkLst>
            <pc:docMk/>
            <pc:sldMk cId="2352174189" sldId="279"/>
            <ac:spMk id="4" creationId="{6D2F07F4-F814-4A0E-B13F-899EA50C9CD5}"/>
          </ac:spMkLst>
        </pc:spChg>
        <pc:spChg chg="add mod ord">
          <ac:chgData name="Anthony Thain" userId="b393f828-80bc-408f-b62f-cc8d75606a15" providerId="ADAL" clId="{5315E778-5AEB-4393-B16C-5F3C1E3AA137}" dt="2021-06-11T04:31:17.972" v="2092" actId="26606"/>
          <ac:spMkLst>
            <pc:docMk/>
            <pc:sldMk cId="2352174189" sldId="279"/>
            <ac:spMk id="5" creationId="{9877D01A-61D1-41CC-B254-72B095664700}"/>
          </ac:spMkLst>
        </pc:spChg>
        <pc:spChg chg="add mod ord">
          <ac:chgData name="Anthony Thain" userId="b393f828-80bc-408f-b62f-cc8d75606a15" providerId="ADAL" clId="{5315E778-5AEB-4393-B16C-5F3C1E3AA137}" dt="2021-06-11T04:33:17.425" v="2133" actId="20577"/>
          <ac:spMkLst>
            <pc:docMk/>
            <pc:sldMk cId="2352174189" sldId="279"/>
            <ac:spMk id="6" creationId="{5F77DA56-8540-4501-A1F8-C0A5850F3768}"/>
          </ac:spMkLst>
        </pc:spChg>
        <pc:spChg chg="add mod">
          <ac:chgData name="Anthony Thain" userId="b393f828-80bc-408f-b62f-cc8d75606a15" providerId="ADAL" clId="{5315E778-5AEB-4393-B16C-5F3C1E3AA137}" dt="2021-06-11T04:31:29.239" v="2093" actId="1076"/>
          <ac:spMkLst>
            <pc:docMk/>
            <pc:sldMk cId="2352174189" sldId="279"/>
            <ac:spMk id="9" creationId="{2B6CED92-C2A7-401A-A2D5-DE3B13CBBCDC}"/>
          </ac:spMkLst>
        </pc:spChg>
        <pc:picChg chg="add mod ord modCrop">
          <ac:chgData name="Anthony Thain" userId="b393f828-80bc-408f-b62f-cc8d75606a15" providerId="ADAL" clId="{5315E778-5AEB-4393-B16C-5F3C1E3AA137}" dt="2021-06-11T04:33:55.851" v="2134" actId="18131"/>
          <ac:picMkLst>
            <pc:docMk/>
            <pc:sldMk cId="2352174189" sldId="279"/>
            <ac:picMk id="8" creationId="{D31DF582-03D3-43BF-9140-DCAF7FAAEF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6D48-A6BC-8F48-8A4D-11BEC9810F6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0073-3413-9C4E-B612-1569E32E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D9C51-7CE9-244C-BC8A-29851EDAFD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4" y="0"/>
            <a:ext cx="121793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8DA433-2473-FB4F-9E04-46C476D3B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452" y="4026760"/>
            <a:ext cx="10561375" cy="154920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lnSpc>
                <a:spcPts val="6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Powerpoint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heading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C29D5E-8D9C-A14F-BCA7-49142A0BDF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98" y="3290998"/>
            <a:ext cx="5481489" cy="48135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defRPr sz="3467" b="0" i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9957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32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713" y="719998"/>
            <a:ext cx="5820487" cy="53280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0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pPr lvl="4"/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97AC6C-8A94-A34B-BED9-40259D6F039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19999" y="719998"/>
            <a:ext cx="450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7148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6C1180-FA62-E945-B60F-D8EFB4A166B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821382" y="729640"/>
            <a:ext cx="666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7EEA71-9E6A-E149-BC81-F5AE612CF3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00" y="720000"/>
            <a:ext cx="3660595" cy="3060000"/>
          </a:xfrm>
        </p:spPr>
        <p:txBody>
          <a:bodyPr/>
          <a:lstStyle/>
          <a:p>
            <a:pPr lvl="4"/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509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CBE09E-0382-574A-90AC-B6BA6C580B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0" y="720000"/>
            <a:ext cx="10753200" cy="5400000"/>
          </a:xfrm>
        </p:spPr>
        <p:txBody>
          <a:bodyPr/>
          <a:lstStyle/>
          <a:p>
            <a:pPr lvl="4"/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484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92" y="3085765"/>
            <a:ext cx="112643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267" y="1020431"/>
            <a:ext cx="10994981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270" y="2495446"/>
            <a:ext cx="10994978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6941" y="5956138"/>
            <a:ext cx="28451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268" y="5951812"/>
            <a:ext cx="69181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9675" y="5956138"/>
            <a:ext cx="10165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343" y="614407"/>
            <a:ext cx="11310811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8" y="702156"/>
            <a:ext cx="11031053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68" y="2180497"/>
            <a:ext cx="11031052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9675" y="5956138"/>
            <a:ext cx="1052645" cy="365125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75" y="5141975"/>
            <a:ext cx="11292331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9" y="3043911"/>
            <a:ext cx="11031052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268" y="4541417"/>
            <a:ext cx="1103105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6040" y="606555"/>
            <a:ext cx="11301508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9" y="729658"/>
            <a:ext cx="11031053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269" y="2228004"/>
            <a:ext cx="5423096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223" y="2228004"/>
            <a:ext cx="5423098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6040" y="606555"/>
            <a:ext cx="11301508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269" y="729658"/>
            <a:ext cx="11031053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35" y="2250893"/>
            <a:ext cx="5087738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70" y="2926053"/>
            <a:ext cx="539380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585" y="2250893"/>
            <a:ext cx="5087736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519" y="2926053"/>
            <a:ext cx="539380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740" y="606555"/>
            <a:ext cx="11301508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969" y="729658"/>
            <a:ext cx="11031053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DD69F-522F-374C-8748-FD37031F20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8252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75" y="5141973"/>
            <a:ext cx="11299672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8" y="5262296"/>
            <a:ext cx="4910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74" y="601200"/>
            <a:ext cx="11294311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1571" y="5262297"/>
            <a:ext cx="5870752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9" y="4693389"/>
            <a:ext cx="1103105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76" y="599725"/>
            <a:ext cx="11292330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268" y="5260128"/>
            <a:ext cx="11031054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343" y="614407"/>
            <a:ext cx="11310811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268" y="702156"/>
            <a:ext cx="11031053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40353" y="599725"/>
            <a:ext cx="2907196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2" y="675727"/>
            <a:ext cx="2004425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025" y="675727"/>
            <a:ext cx="7897307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4845" y="5956138"/>
            <a:ext cx="132831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025" y="5951812"/>
            <a:ext cx="7897307" cy="365125"/>
          </a:xfrm>
        </p:spPr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7976" y="5956138"/>
            <a:ext cx="1164347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D9C51-7CE9-244C-BC8A-29851EDAFD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4" y="0"/>
            <a:ext cx="121793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8DA433-2473-FB4F-9E04-46C476D3B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452" y="4026760"/>
            <a:ext cx="10561375" cy="154920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lnSpc>
                <a:spcPts val="6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Powerpoint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heading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C29D5E-8D9C-A14F-BCA7-49142A0BDF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98" y="3290998"/>
            <a:ext cx="5481489" cy="48135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defRPr sz="3467" b="0" i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6315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92" y="3085765"/>
            <a:ext cx="112643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267" y="1020431"/>
            <a:ext cx="10994981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270" y="2495446"/>
            <a:ext cx="10994978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6941" y="5956138"/>
            <a:ext cx="28451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268" y="5951812"/>
            <a:ext cx="69181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9675" y="5956138"/>
            <a:ext cx="10165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9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343" y="614407"/>
            <a:ext cx="11310811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8" y="702156"/>
            <a:ext cx="11031053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68" y="2180497"/>
            <a:ext cx="11031052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9675" y="5956138"/>
            <a:ext cx="1052645" cy="365125"/>
          </a:xfrm>
        </p:spPr>
        <p:txBody>
          <a:bodyPr/>
          <a:lstStyle/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1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75" y="5141975"/>
            <a:ext cx="11292331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9" y="3043911"/>
            <a:ext cx="11031052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268" y="4541417"/>
            <a:ext cx="1103105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4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6040" y="606555"/>
            <a:ext cx="11301508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9" y="729658"/>
            <a:ext cx="11031053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269" y="2228004"/>
            <a:ext cx="5423096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223" y="2228004"/>
            <a:ext cx="5423098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1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EE8F8-5ACF-E942-82E2-13E2D1EC9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3675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6040" y="606555"/>
            <a:ext cx="11301508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269" y="729658"/>
            <a:ext cx="11031053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35" y="2250893"/>
            <a:ext cx="5087738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70" y="2926053"/>
            <a:ext cx="539380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585" y="2250893"/>
            <a:ext cx="5087736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519" y="2926053"/>
            <a:ext cx="539380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0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740" y="606555"/>
            <a:ext cx="11301508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969" y="729658"/>
            <a:ext cx="11031053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46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9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75" y="5141973"/>
            <a:ext cx="11299672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8" y="5262296"/>
            <a:ext cx="4910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74" y="601200"/>
            <a:ext cx="11294311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1571" y="5262297"/>
            <a:ext cx="5870752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10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69" y="4693389"/>
            <a:ext cx="1103105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76" y="599725"/>
            <a:ext cx="11292330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268" y="5260128"/>
            <a:ext cx="11031054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3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343" y="614407"/>
            <a:ext cx="11310811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268" y="702156"/>
            <a:ext cx="11031053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9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40353" y="599725"/>
            <a:ext cx="2907196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2" y="675727"/>
            <a:ext cx="2004425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025" y="675727"/>
            <a:ext cx="7897307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4845" y="5956138"/>
            <a:ext cx="132831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025" y="5951812"/>
            <a:ext cx="789730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7976" y="5956138"/>
            <a:ext cx="1164347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4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BCA281-BB81-0D4F-B9ED-387BA4470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E70D7A2-3BB7-3148-B247-83120AA49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5F2AE0-08BB-3146-BA3E-B8A951F817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37455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C5E66-F0D3-BD40-A01B-C377F1286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BB815CE-F88D-FB46-B817-696A2C74E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6202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EA5F97-DC30-6C4A-BDB0-30C54484FF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2179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BDCE27-897C-214C-8080-566670CF3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32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2BE044-CD47-1145-8681-96B3406A97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720000"/>
            <a:ext cx="107532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8714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2160000"/>
            <a:ext cx="10753199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5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59" r:id="rId2"/>
    <p:sldLayoutId id="2147483760" r:id="rId3"/>
    <p:sldLayoutId id="2147483725" r:id="rId4"/>
    <p:sldLayoutId id="2147483726" r:id="rId5"/>
    <p:sldLayoutId id="2147483727" r:id="rId6"/>
    <p:sldLayoutId id="214748376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7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92B08C-A175-0F43-9C44-186C7B1D6D9D}"/>
              </a:ext>
            </a:extLst>
          </p:cNvPr>
          <p:cNvCxnSpPr>
            <a:cxnSpLocks/>
          </p:cNvCxnSpPr>
          <p:nvPr userDrawn="1"/>
        </p:nvCxnSpPr>
        <p:spPr>
          <a:xfrm>
            <a:off x="720000" y="6300000"/>
            <a:ext cx="10753200" cy="0"/>
          </a:xfrm>
          <a:prstGeom prst="line">
            <a:avLst/>
          </a:prstGeom>
          <a:ln w="31750">
            <a:solidFill>
              <a:srgbClr val="D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268" y="705124"/>
            <a:ext cx="1103105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268" y="2336003"/>
            <a:ext cx="11031053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6942" y="5956138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268" y="5951812"/>
            <a:ext cx="6918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9675" y="5956138"/>
            <a:ext cx="1052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92" y="457200"/>
            <a:ext cx="370380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3195" y="453643"/>
            <a:ext cx="3703802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2383" y="457200"/>
            <a:ext cx="3703802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6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268" y="705124"/>
            <a:ext cx="1103105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268" y="2336003"/>
            <a:ext cx="11031053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6942" y="5956138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3A10886-36D9-4179-8AD8-946B87A6BD6E}" type="datetimeFigureOut">
              <a:rPr lang="en-AU" smtClean="0"/>
              <a:t>5/01/2022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268" y="5951812"/>
            <a:ext cx="6918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9675" y="5956138"/>
            <a:ext cx="1052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F933B1-239D-4225-BF28-648568E7699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46592" y="457200"/>
            <a:ext cx="370380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3195" y="453643"/>
            <a:ext cx="3703802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2383" y="457200"/>
            <a:ext cx="3703802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apa.org/cultural-sensitivity" TargetMode="Externa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mpetence_Hierarchy_adapted_from_Noel_Burch_by_Igor_Kokcharov.sv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apa.org/multi-culturalism" TargetMode="External"/><Relationship Id="rId2" Type="http://schemas.openxmlformats.org/officeDocument/2006/relationships/hyperlink" Target="https://dictionary.apa.org/cultural-competence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apa.org/cultural-monism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religio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LGBT_flag_square.svg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orld-globe-worldwide-www-global-1302954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92" y="457200"/>
            <a:ext cx="370380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194" y="453643"/>
            <a:ext cx="3703802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382" y="457200"/>
            <a:ext cx="3703802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92" y="3085765"/>
            <a:ext cx="11264332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35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52" y="457200"/>
            <a:ext cx="6249267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45A8-5195-BD42-9BC1-53A4F606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26" y="849745"/>
            <a:ext cx="552771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Multiculturalism and Cultural Competence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0930" y="453642"/>
            <a:ext cx="3616066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84FD-02B6-AC4B-B342-A6ECA10A3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158" y="668740"/>
            <a:ext cx="3147453" cy="4926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cap="all" dirty="0">
                <a:solidFill>
                  <a:srgbClr val="FFFFFF"/>
                </a:solidFill>
                <a:latin typeface="+mn-lt"/>
              </a:rPr>
              <a:t>Psych 1A</a:t>
            </a:r>
          </a:p>
          <a:p>
            <a:pPr marL="0" indent="0">
              <a:buNone/>
            </a:pPr>
            <a:r>
              <a:rPr lang="en-US" sz="4400" cap="all" dirty="0">
                <a:solidFill>
                  <a:srgbClr val="FFFFFF"/>
                </a:solidFill>
                <a:latin typeface="+mn-lt"/>
              </a:rPr>
              <a:t>Dr Eden Thain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266" y="457201"/>
            <a:ext cx="1106308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1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EADB-6713-4BDB-AC63-A69F543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AU" sz="2800" dirty="0"/>
              <a:t>Given Multiculturalism and issues in acculturation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FAAE-AEC1-4837-8F34-BE663866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267" y="3792664"/>
            <a:ext cx="11031052" cy="600556"/>
          </a:xfrm>
        </p:spPr>
        <p:txBody>
          <a:bodyPr>
            <a:normAutofit/>
          </a:bodyPr>
          <a:lstStyle/>
          <a:p>
            <a:pPr algn="ctr"/>
            <a:r>
              <a:rPr lang="en-AU" sz="2800" dirty="0"/>
              <a:t>What do we need to do as psychologists? </a:t>
            </a:r>
          </a:p>
        </p:txBody>
      </p:sp>
    </p:spTree>
    <p:extLst>
      <p:ext uri="{BB962C8B-B14F-4D97-AF65-F5344CB8AC3E}">
        <p14:creationId xmlns:p14="http://schemas.microsoft.com/office/powerpoint/2010/main" val="33301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500C-7FA1-4325-A46C-60D5B504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000" dirty="0"/>
              <a:t>Cultural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B24A-E089-4595-AB35-1083E1B6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987" y="1923692"/>
            <a:ext cx="7184280" cy="4934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1. </a:t>
            </a: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possession of the skills and knowledge that are appropriate for and specific to a given culture.</a:t>
            </a:r>
          </a:p>
          <a:p>
            <a:pPr marL="0" indent="0">
              <a:buNone/>
            </a:pPr>
            <a:b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 the capacity to function effectively in cultural settings other than one’s own. This usually involves a recognition of the diversity both between and within cultures, a capacity for cultural self-assessment, and a willingness to adapt personal </a:t>
            </a:r>
            <a:r>
              <a:rPr lang="en-A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practices. Cultural competence has become a central concept in health care, with educators and practitioners focused on recognizing the cultural variation in clients’ health-related beliefs and activities in order to improve cross-cultural communication and health outcomes. See also </a:t>
            </a: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cultural sensitivity</a:t>
            </a: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24000" lvl="1" indent="0" algn="r">
              <a:buNone/>
            </a:pPr>
            <a:r>
              <a:rPr lang="en-AU" sz="2000" dirty="0">
                <a:solidFill>
                  <a:schemeClr val="tx1"/>
                </a:solidFill>
              </a:rPr>
              <a:t>APA Online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F0BCC-3187-43B7-B1C8-8B5D2A41D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8721" y="2421922"/>
            <a:ext cx="3686009" cy="3633047"/>
          </a:xfrm>
        </p:spPr>
        <p:txBody>
          <a:bodyPr>
            <a:normAutofit/>
          </a:bodyPr>
          <a:lstStyle/>
          <a:p>
            <a:pPr marL="450850" indent="-304800">
              <a:buNone/>
            </a:pPr>
            <a:r>
              <a:rPr lang="en-AU" sz="2400" dirty="0">
                <a:solidFill>
                  <a:schemeClr val="tx1"/>
                </a:solidFill>
              </a:rPr>
              <a:t>Other possible terms:</a:t>
            </a:r>
          </a:p>
          <a:p>
            <a:pPr marL="450850" indent="-304800"/>
            <a:r>
              <a:rPr lang="en-AU" sz="2400" dirty="0">
                <a:solidFill>
                  <a:schemeClr val="tx1"/>
                </a:solidFill>
              </a:rPr>
              <a:t>Cultural Security</a:t>
            </a:r>
          </a:p>
          <a:p>
            <a:pPr marL="450850" indent="-304800"/>
            <a:r>
              <a:rPr lang="en-AU" sz="2400" dirty="0">
                <a:solidFill>
                  <a:schemeClr val="tx1"/>
                </a:solidFill>
              </a:rPr>
              <a:t>Cultural Awareness</a:t>
            </a:r>
          </a:p>
          <a:p>
            <a:pPr marL="450850" indent="-304800"/>
            <a:r>
              <a:rPr lang="en-AU" sz="2400" dirty="0">
                <a:solidFill>
                  <a:schemeClr val="tx1"/>
                </a:solidFill>
              </a:rPr>
              <a:t>Cultural Safety</a:t>
            </a:r>
          </a:p>
          <a:p>
            <a:pPr marL="450850" indent="-304800"/>
            <a:r>
              <a:rPr lang="en-AU" sz="2400" dirty="0">
                <a:solidFill>
                  <a:schemeClr val="tx1"/>
                </a:solidFill>
              </a:rPr>
              <a:t>Cultural Capabilities</a:t>
            </a:r>
          </a:p>
          <a:p>
            <a:pPr marL="450850" indent="-304800"/>
            <a:r>
              <a:rPr lang="en-AU" sz="2400" dirty="0">
                <a:solidFill>
                  <a:schemeClr val="tx1"/>
                </a:solidFill>
              </a:rPr>
              <a:t>Cultural Agility</a:t>
            </a:r>
          </a:p>
          <a:p>
            <a:pPr marL="450850" indent="-304800"/>
            <a:r>
              <a:rPr lang="en-AU" sz="2400" dirty="0">
                <a:solidFill>
                  <a:schemeClr val="tx1"/>
                </a:solidFill>
              </a:rPr>
              <a:t>Cultural Proficiency </a:t>
            </a:r>
          </a:p>
        </p:txBody>
      </p:sp>
    </p:spTree>
    <p:extLst>
      <p:ext uri="{BB962C8B-B14F-4D97-AF65-F5344CB8AC3E}">
        <p14:creationId xmlns:p14="http://schemas.microsoft.com/office/powerpoint/2010/main" val="12787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A44F-1069-44FA-81D3-AD52B03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Similar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845A0-6818-4E44-8B22-4C0158FA6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53" y="2041238"/>
            <a:ext cx="5220000" cy="4281003"/>
          </a:xfrm>
        </p:spPr>
        <p:txBody>
          <a:bodyPr anchor="ctr">
            <a:norm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Cultural Security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Linking understanding to action</a:t>
            </a:r>
          </a:p>
          <a:p>
            <a:r>
              <a:rPr lang="en-AU" sz="2400" dirty="0">
                <a:solidFill>
                  <a:schemeClr val="tx1"/>
                </a:solidFill>
              </a:rPr>
              <a:t>Cultural Awareness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Acknowledging and respecting differences</a:t>
            </a:r>
          </a:p>
          <a:p>
            <a:r>
              <a:rPr lang="en-AU" sz="2400" dirty="0">
                <a:solidFill>
                  <a:schemeClr val="tx1"/>
                </a:solidFill>
              </a:rPr>
              <a:t>Cultural Safety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Space and practice free of assault, challenge or denial of identity and experience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F57B9-09A0-4319-B1FC-6043EBEBD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2041237"/>
            <a:ext cx="5220000" cy="4275699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Cultural Capabilities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Umbrella Term for all the above</a:t>
            </a:r>
          </a:p>
          <a:p>
            <a:r>
              <a:rPr lang="en-AU" sz="2400" dirty="0">
                <a:solidFill>
                  <a:schemeClr val="tx1"/>
                </a:solidFill>
              </a:rPr>
              <a:t>Cultural Agility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Competent, effective, and safe movement between different context and roles cross-culturally</a:t>
            </a:r>
          </a:p>
          <a:p>
            <a:r>
              <a:rPr lang="en-AU" sz="2400" dirty="0">
                <a:solidFill>
                  <a:schemeClr val="tx1"/>
                </a:solidFill>
              </a:rPr>
              <a:t>Cultural Proficiency 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A level of skills needed to effectively work in a cross-cultural manner (sometimes with specific cultures)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66E38-0CB3-4CD2-BC94-C9CB6D36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9" y="6316937"/>
            <a:ext cx="6918111" cy="365125"/>
          </a:xfrm>
        </p:spPr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31489-E138-483C-B9EA-574D1F51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675" y="6322241"/>
            <a:ext cx="1052647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2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500C-7FA1-4325-A46C-60D5B504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000" dirty="0"/>
              <a:t>Cultural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B24A-E089-4595-AB35-1083E1B6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987" y="1939636"/>
            <a:ext cx="6110552" cy="4807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chemeClr val="tx1"/>
                </a:solidFill>
              </a:rPr>
              <a:t>Steps of Cultural Competence </a:t>
            </a:r>
          </a:p>
          <a:p>
            <a:pPr marL="514350" indent="-514350">
              <a:buFontTx/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Self-Assessment </a:t>
            </a:r>
          </a:p>
          <a:p>
            <a:pPr marL="514350" indent="-514350"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Value Diversity</a:t>
            </a:r>
          </a:p>
          <a:p>
            <a:pPr marL="514350" indent="-514350"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Manage Diversity</a:t>
            </a:r>
          </a:p>
          <a:p>
            <a:pPr marL="514350" indent="-514350"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Adapt to Diversity</a:t>
            </a:r>
          </a:p>
          <a:p>
            <a:pPr marL="514350" indent="-514350"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Seek further knowledge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/>
                </a:solidFill>
              </a:rPr>
              <a:t>Often a process of critical reflection consistently and constantly to avoid bias and learn from new and different experiences</a:t>
            </a:r>
            <a:endParaRPr lang="en-AU" sz="2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D41E45-6F83-4418-B875-6DFF5FC531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2540" y="2525138"/>
            <a:ext cx="4829175" cy="33723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962ED-2E72-412F-9DF6-298B7855F4C5}"/>
              </a:ext>
            </a:extLst>
          </p:cNvPr>
          <p:cNvSpPr txBox="1"/>
          <p:nvPr/>
        </p:nvSpPr>
        <p:spPr>
          <a:xfrm>
            <a:off x="7835540" y="5897510"/>
            <a:ext cx="3686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AU" sz="900" dirty="0">
                <a:solidFill>
                  <a:prstClr val="black"/>
                </a:solidFill>
                <a:latin typeface="Gill Sans MT" panose="020B0502020104020203"/>
                <a:hlinkClick r:id="rId3" tooltip="https://commons.wikimedia.org/wiki/File:Competence_Hierarchy_adapted_from_Noel_Burch_by_Igor_Kokcharov.svg"/>
              </a:rPr>
              <a:t>This Photo</a:t>
            </a:r>
            <a:r>
              <a:rPr lang="en-AU" sz="900" dirty="0">
                <a:solidFill>
                  <a:prstClr val="black"/>
                </a:solidFill>
                <a:latin typeface="Gill Sans MT" panose="020B0502020104020203"/>
              </a:rPr>
              <a:t> by Unknown Author is licensed under </a:t>
            </a:r>
            <a:r>
              <a:rPr lang="en-AU" sz="900" dirty="0">
                <a:solidFill>
                  <a:prstClr val="black"/>
                </a:solidFill>
                <a:latin typeface="Gill Sans MT" panose="020B0502020104020203"/>
                <a:hlinkClick r:id="rId4" tooltip="https://creativecommons.org/licenses/by-sa/3.0/"/>
              </a:rPr>
              <a:t>CC BY-SA</a:t>
            </a:r>
            <a:endParaRPr lang="en-AU" sz="9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4553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AAFA-82AF-4FCA-9D21-9F173C5E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Steps of Cultural Competence </a:t>
            </a:r>
            <a:br>
              <a:rPr lang="en-AU" dirty="0"/>
            </a:br>
            <a:r>
              <a:rPr lang="en-AU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962-87BE-4F46-B7C6-FA8AC9CD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914926"/>
            <a:ext cx="5220000" cy="4402011"/>
          </a:xfrm>
        </p:spPr>
        <p:txBody>
          <a:bodyPr anchor="ctr">
            <a:norm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Different forms for different people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We all have different starting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Cultural Destruction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Cultural Aversion/Blindness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Cultural Awareness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Cultural Sensitivity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Cultural Competence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Cultural Proficiency </a:t>
            </a:r>
          </a:p>
          <a:p>
            <a:pPr marL="0" indent="0" algn="r">
              <a:buNone/>
            </a:pPr>
            <a:r>
              <a:rPr lang="en-GB" sz="1600" dirty="0">
                <a:solidFill>
                  <a:schemeClr val="tx1"/>
                </a:solidFill>
              </a:rPr>
              <a:t>(Cross et al., 1989)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C65BE-B030-451C-9343-7773AFCF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14926"/>
            <a:ext cx="5220000" cy="4402010"/>
          </a:xfrm>
        </p:spPr>
        <p:txBody>
          <a:bodyPr anchor="ctr">
            <a:norm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Self-Reflection and Self-Awareness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A crucial first step</a:t>
            </a:r>
            <a:br>
              <a:rPr lang="en-AU" sz="2000" dirty="0">
                <a:solidFill>
                  <a:schemeClr val="tx1"/>
                </a:solidFill>
              </a:rPr>
            </a:br>
            <a:endParaRPr lang="en-AU" sz="20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>An ongoing journey and practice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Never really over, just as cultures never stop evolving</a:t>
            </a:r>
            <a:br>
              <a:rPr lang="en-AU" sz="2000" dirty="0">
                <a:solidFill>
                  <a:schemeClr val="tx1"/>
                </a:solidFill>
              </a:rPr>
            </a:br>
            <a:endParaRPr lang="en-AU" sz="20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>Proper Supervision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Needed and should always be sought out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23601-D9CB-498C-B98E-FCA5D20A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9" y="6316937"/>
            <a:ext cx="6918111" cy="365125"/>
          </a:xfrm>
        </p:spPr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90B3A-5C4B-40E5-A52A-D652AD0E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5663" y="6321263"/>
            <a:ext cx="1052647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FAD2-7378-4458-8E9B-47E47137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Cultural Competence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874F-3061-45CC-A916-CD76B716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68" y="2180497"/>
            <a:ext cx="11031052" cy="4114053"/>
          </a:xfrm>
        </p:spPr>
        <p:txBody>
          <a:bodyPr anchor="ctr"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Difficulty in having concrete examples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Has been reduced to “Awareness, Knowledge, and Skills”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Other challenge this as limited and narrow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Competence is intertwined with general competence 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Incorporates an ability of adaptation and ability to change with new and divergent information, cases, and contexts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B1C1-001B-40CE-AED7-60D053B2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8" y="6294550"/>
            <a:ext cx="6918111" cy="365125"/>
          </a:xfrm>
        </p:spPr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B0AF6-2194-4FC5-AEC2-650637D8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675" y="6294549"/>
            <a:ext cx="1052645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C4A91A-2169-4E90-924E-E2805A3C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E6F1-89A0-4997-A71A-1D3DE45A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68" y="2180497"/>
            <a:ext cx="11031052" cy="4136439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Individual level </a:t>
            </a:r>
            <a:br>
              <a:rPr lang="en-AU" sz="2400" dirty="0">
                <a:solidFill>
                  <a:schemeClr val="tx1"/>
                </a:solidFill>
              </a:rPr>
            </a:br>
            <a:r>
              <a:rPr lang="en-AU" sz="2400" dirty="0">
                <a:solidFill>
                  <a:schemeClr val="tx1"/>
                </a:solidFill>
              </a:rPr>
              <a:t>(practitioner / researcher – service user / participant)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Availability and use of staff with bilingual or multilingual training to assist in communication 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Awareness of different family structures (kinship)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Awareness and implementation of culturally relevant interpersonal practices (e.g., gender relations, taboo topics etc.) </a:t>
            </a:r>
          </a:p>
          <a:p>
            <a:r>
              <a:rPr lang="en-AU" sz="2400" dirty="0">
                <a:solidFill>
                  <a:schemeClr val="tx1"/>
                </a:solidFill>
              </a:rPr>
              <a:t>Organisational level 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Appropriate training to all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Equal opportunity at all levels of organisational interaction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Relevant and clear content with appropriate representation</a:t>
            </a: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FD88-0B79-45B7-9D81-BE59DEC4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8" y="6316937"/>
            <a:ext cx="6918111" cy="365125"/>
          </a:xfrm>
        </p:spPr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3A8E-E537-43D5-AAB1-D118D38D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675" y="6316936"/>
            <a:ext cx="1052645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931F-65A2-495B-BDE1-F420FC8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to consider and previous criticisms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FFB9-B72B-43B0-8B2D-0E0C74D3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269" y="2228004"/>
            <a:ext cx="5423096" cy="4088933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Stereotyping of groups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possible with rigid and ‘rote’ training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should not occur if reflection and awareness is facilitated with direct interaction and learning</a:t>
            </a:r>
          </a:p>
          <a:p>
            <a:r>
              <a:rPr lang="en-AU" sz="2000" dirty="0">
                <a:solidFill>
                  <a:schemeClr val="tx1"/>
                </a:solidFill>
              </a:rPr>
              <a:t>Inadvertent segregation of treatment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Unlikely if adaptable to the needs of the population and avoid stereotyping</a:t>
            </a:r>
          </a:p>
          <a:p>
            <a:r>
              <a:rPr lang="en-AU" sz="2000" dirty="0">
                <a:solidFill>
                  <a:schemeClr val="tx1"/>
                </a:solidFill>
              </a:rPr>
              <a:t>Overemphasis of the personal identity of individuals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Structural and interactional issues and ideas should still be present in culturally competent interactions</a:t>
            </a:r>
          </a:p>
          <a:p>
            <a:pPr marL="324000" lvl="1" indent="0" algn="r">
              <a:buNone/>
            </a:pPr>
            <a:r>
              <a:rPr lang="en-AU" sz="1800" dirty="0">
                <a:solidFill>
                  <a:schemeClr val="tx1"/>
                </a:solidFill>
              </a:rPr>
              <a:t>(Sue, et al., 2009)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6E6F-4BB0-4AF7-9C1D-5025D67EF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223" y="2228004"/>
            <a:ext cx="5423098" cy="4088933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Effect of culturally competent practice on individuals not being fully understood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More research is supporting practices all the time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We will develop as more research comes to light 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Training on cultural competence never really ends (just like all training professionally)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4523-BDAF-4128-A622-66FF8C9A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6" y="6316937"/>
            <a:ext cx="6918111" cy="365125"/>
          </a:xfrm>
        </p:spPr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32F7-DDC2-444D-85B2-6C7722BC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674" y="6312814"/>
            <a:ext cx="1052647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3D4805-60EF-4EA9-840D-99781274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70E50E-03C0-4B28-9B9A-7AB05093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None/>
            </a:pPr>
            <a:r>
              <a:rPr lang="en-AU" b="0" dirty="0">
                <a:solidFill>
                  <a:schemeClr val="tx1"/>
                </a:solidFill>
                <a:cs typeface="Arial" panose="020B0604020202020204" pitchFamily="34" charset="0"/>
              </a:rPr>
              <a:t>American Psychological Association. (</a:t>
            </a:r>
            <a:r>
              <a:rPr lang="en-AU" b="0" dirty="0" err="1">
                <a:solidFill>
                  <a:schemeClr val="tx1"/>
                </a:solidFill>
                <a:cs typeface="Arial" panose="020B0604020202020204" pitchFamily="34" charset="0"/>
              </a:rPr>
              <a:t>n.d</a:t>
            </a:r>
            <a:r>
              <a:rPr lang="en-AU" b="0" dirty="0">
                <a:solidFill>
                  <a:schemeClr val="tx1"/>
                </a:solidFill>
                <a:cs typeface="Arial" panose="020B0604020202020204" pitchFamily="34" charset="0"/>
              </a:rPr>
              <a:t>). </a:t>
            </a:r>
            <a:r>
              <a:rPr lang="en-AU" dirty="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  <a:r>
              <a:rPr lang="en-AU" b="0" dirty="0">
                <a:solidFill>
                  <a:schemeClr val="tx1"/>
                </a:solidFill>
                <a:cs typeface="Arial" panose="020B0604020202020204" pitchFamily="34" charset="0"/>
              </a:rPr>
              <a:t>ultural Competence. In </a:t>
            </a:r>
            <a:r>
              <a:rPr lang="en-AU" b="0" i="1" dirty="0">
                <a:solidFill>
                  <a:schemeClr val="tx1"/>
                </a:solidFill>
                <a:cs typeface="Arial" panose="020B0604020202020204" pitchFamily="34" charset="0"/>
              </a:rPr>
              <a:t>APA dictionary of psychology</a:t>
            </a:r>
            <a:r>
              <a:rPr lang="en-AU" b="0" dirty="0">
                <a:solidFill>
                  <a:schemeClr val="tx1"/>
                </a:solidFill>
                <a:cs typeface="Arial" panose="020B0604020202020204" pitchFamily="34" charset="0"/>
              </a:rPr>
              <a:t>. Retrieved June 2021 from </a:t>
            </a:r>
            <a:r>
              <a:rPr lang="en-AU" dirty="0">
                <a:solidFill>
                  <a:srgbClr val="828282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https://dictionary.apa.org</a:t>
            </a:r>
            <a:r>
              <a:rPr lang="en-AU" dirty="0">
                <a:solidFill>
                  <a:schemeClr val="tx1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/cultural-competence</a:t>
            </a:r>
            <a:r>
              <a:rPr lang="en-AU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AU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None/>
            </a:pPr>
            <a:r>
              <a:rPr lang="en-AU" b="0" dirty="0">
                <a:solidFill>
                  <a:schemeClr val="tx1"/>
                </a:solidFill>
                <a:cs typeface="Arial" panose="020B0604020202020204" pitchFamily="34" charset="0"/>
              </a:rPr>
              <a:t>American Psychological Association. (</a:t>
            </a:r>
            <a:r>
              <a:rPr lang="en-AU" b="0" dirty="0" err="1">
                <a:solidFill>
                  <a:schemeClr val="tx1"/>
                </a:solidFill>
                <a:cs typeface="Arial" panose="020B0604020202020204" pitchFamily="34" charset="0"/>
              </a:rPr>
              <a:t>n.d</a:t>
            </a:r>
            <a:r>
              <a:rPr lang="en-AU" b="0" dirty="0">
                <a:solidFill>
                  <a:schemeClr val="tx1"/>
                </a:solidFill>
                <a:cs typeface="Arial" panose="020B0604020202020204" pitchFamily="34" charset="0"/>
              </a:rPr>
              <a:t>). Multiculturalism. In </a:t>
            </a:r>
            <a:r>
              <a:rPr lang="en-AU" b="0" i="1" dirty="0">
                <a:solidFill>
                  <a:schemeClr val="tx1"/>
                </a:solidFill>
                <a:cs typeface="Arial" panose="020B0604020202020204" pitchFamily="34" charset="0"/>
              </a:rPr>
              <a:t>APA dictionary of psychology</a:t>
            </a:r>
            <a:r>
              <a:rPr lang="en-AU" b="0" dirty="0">
                <a:solidFill>
                  <a:schemeClr val="tx1"/>
                </a:solidFill>
                <a:cs typeface="Arial" panose="020B0604020202020204" pitchFamily="34" charset="0"/>
              </a:rPr>
              <a:t>. Retrieved June 2021 from </a:t>
            </a:r>
            <a:r>
              <a:rPr lang="en-AU" dirty="0">
                <a:solidFill>
                  <a:schemeClr val="tx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https://dictionary.apa.org/multiculturalism</a:t>
            </a:r>
            <a:r>
              <a:rPr lang="en-AU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AU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Arial Unicode MS"/>
              </a:rPr>
              <a:t>Australia. Office of Multicultural Affairs.  (1989).  </a:t>
            </a:r>
            <a:r>
              <a:rPr lang="en-GB" b="0" i="1" dirty="0">
                <a:solidFill>
                  <a:schemeClr val="tx1"/>
                </a:solidFill>
                <a:effectLst/>
                <a:latin typeface="Arial Unicode MS"/>
              </a:rPr>
              <a:t>National Agenda for a Multicultural Australia : sharing our future</a:t>
            </a:r>
            <a:r>
              <a:rPr lang="en-GB" b="0" i="0" dirty="0">
                <a:solidFill>
                  <a:schemeClr val="tx1"/>
                </a:solidFill>
                <a:effectLst/>
                <a:latin typeface="Arial Unicode MS"/>
              </a:rPr>
              <a:t>.  Canberra :  Australian Govt. Pub. Service</a:t>
            </a:r>
          </a:p>
          <a:p>
            <a:pPr marL="457200" indent="-457200"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Cross T.,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Bazron</a:t>
            </a:r>
            <a:r>
              <a:rPr lang="en-GB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B., Dennis, K., &amp; Isaacs, M. (1989). </a:t>
            </a:r>
            <a:r>
              <a:rPr lang="en-GB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Towards a Culturally Competent System of Care, Volume I.</a:t>
            </a:r>
            <a:r>
              <a:rPr lang="en-GB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Washington, D.C.: Georgetown University Child Development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Center</a:t>
            </a:r>
            <a:r>
              <a:rPr lang="en-GB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CASSP Technical Assistance Centre.</a:t>
            </a:r>
            <a:endParaRPr lang="en-GB" b="0" i="0" dirty="0"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>
              <a:buNone/>
            </a:pPr>
            <a:r>
              <a:rPr lang="en-A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Passer, M. W. &amp; Smith, R. E. (2019). </a:t>
            </a:r>
            <a:r>
              <a:rPr lang="en-A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Psychology – The Science of Mind and Behaviour </a:t>
            </a:r>
            <a:r>
              <a:rPr lang="en-A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(Australian Edition 3e). McGraw-Hill: North Ryde, NSW</a:t>
            </a:r>
          </a:p>
          <a:p>
            <a:pPr marL="457200" indent="-457200">
              <a:buNone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Sue, S., Zane, N., Nagayama Hall, G. C., &amp; Berger, L. K. (2009). The Case for Cultural Competency in Psychotherapeutic Interventions. </a:t>
            </a:r>
            <a:r>
              <a:rPr lang="en-GB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Review of Psychology, 60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(1), 525–548. https://doi.org/10.1146/annurev.psych.60.110707.163651</a:t>
            </a:r>
          </a:p>
          <a:p>
            <a:pPr marL="457200" indent="-457200">
              <a:buNone/>
            </a:pPr>
            <a:endParaRPr lang="en-A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66D5-DFF6-4F6F-B284-305FB88C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E725-D7A4-4B83-8F40-47D3274D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DA71-0993-4B3C-8498-C8BED6D6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 of the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75843-0196-4EDB-90EC-6302AC6C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885361"/>
            <a:ext cx="5220000" cy="4435901"/>
          </a:xfrm>
        </p:spPr>
        <p:txBody>
          <a:bodyPr anchor="ctr">
            <a:norm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Lecture 1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What is Cross Cultural Psychology?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Culture, Race, Ethnicity</a:t>
            </a:r>
          </a:p>
          <a:p>
            <a:pPr lvl="1"/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b="1" u="sng" dirty="0">
                <a:solidFill>
                  <a:schemeClr val="tx1"/>
                </a:solidFill>
              </a:rPr>
              <a:t>Lecture 2</a:t>
            </a:r>
          </a:p>
          <a:p>
            <a:pPr lvl="1"/>
            <a:r>
              <a:rPr lang="en-AU" sz="2000" u="sng" dirty="0">
                <a:solidFill>
                  <a:schemeClr val="tx1"/>
                </a:solidFill>
              </a:rPr>
              <a:t>Multiculturalism</a:t>
            </a:r>
          </a:p>
          <a:p>
            <a:pPr lvl="1"/>
            <a:r>
              <a:rPr lang="en-AU" sz="2000" u="sng" dirty="0">
                <a:solidFill>
                  <a:schemeClr val="tx1"/>
                </a:solidFill>
              </a:rPr>
              <a:t>Multiculturalism, Race and Identity</a:t>
            </a:r>
          </a:p>
          <a:p>
            <a:pPr lvl="1"/>
            <a:r>
              <a:rPr lang="en-AU" sz="2000" u="sng" dirty="0">
                <a:solidFill>
                  <a:schemeClr val="tx1"/>
                </a:solidFill>
              </a:rPr>
              <a:t>Cultural Adaptation</a:t>
            </a:r>
          </a:p>
          <a:p>
            <a:pPr lvl="1"/>
            <a:r>
              <a:rPr lang="en-AU" sz="2000" u="sng" dirty="0">
                <a:solidFill>
                  <a:schemeClr val="tx1"/>
                </a:solidFill>
              </a:rPr>
              <a:t>Cultural Competence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85DF27-3847-4E98-B2F3-400964AAF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885361"/>
            <a:ext cx="5220000" cy="4435901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Lecture 3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Measuring the similarities and differences between Cultures and their effects 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Therapy and Mental Illness</a:t>
            </a:r>
          </a:p>
          <a:p>
            <a:r>
              <a:rPr lang="en-AU" sz="2000" dirty="0">
                <a:solidFill>
                  <a:schemeClr val="tx1"/>
                </a:solidFill>
              </a:rPr>
              <a:t>Lecture 4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Indigenous Psychology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Role of Psychologist with Indigenous Australians</a:t>
            </a:r>
          </a:p>
          <a:p>
            <a:r>
              <a:rPr lang="en-AU" sz="2000" dirty="0">
                <a:solidFill>
                  <a:schemeClr val="tx1"/>
                </a:solidFill>
              </a:rPr>
              <a:t>Lecture 5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Indigenous Research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Indigenous Research Ethics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4A2EB-28A0-46EC-8050-325A98A5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9" y="6321263"/>
            <a:ext cx="6918111" cy="365125"/>
          </a:xfrm>
        </p:spPr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C7FC8-0721-414F-AA99-406A4B5E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675" y="6321263"/>
            <a:ext cx="1052647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1560-F989-475E-9894-56D2CB19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Multiculturalism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BF1A-3D0C-4F33-96F0-602DD6D3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68" y="2036191"/>
            <a:ext cx="11031052" cy="41949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i="1" dirty="0">
                <a:solidFill>
                  <a:srgbClr val="000000"/>
                </a:solidFill>
                <a:effectLst/>
              </a:rPr>
              <a:t>1.</a:t>
            </a:r>
            <a:r>
              <a:rPr lang="en-GB" sz="2400" b="0" i="1" dirty="0">
                <a:solidFill>
                  <a:srgbClr val="000000"/>
                </a:solidFill>
                <a:effectLst/>
              </a:rPr>
              <a:t> the quality or condition of a society in which different ethnic and cultural groups have equal status and access to power but each maintains its own identity, characteristics, and mores.</a:t>
            </a:r>
          </a:p>
          <a:p>
            <a:pPr marL="0" indent="0" algn="l">
              <a:buNone/>
            </a:pPr>
            <a:r>
              <a:rPr lang="en-GB" sz="2400" b="1" i="1" dirty="0">
                <a:solidFill>
                  <a:srgbClr val="000000"/>
                </a:solidFill>
                <a:effectLst/>
              </a:rPr>
              <a:t>2.</a:t>
            </a:r>
            <a:r>
              <a:rPr lang="en-GB" sz="2400" b="0" i="1" dirty="0">
                <a:solidFill>
                  <a:srgbClr val="000000"/>
                </a:solidFill>
                <a:effectLst/>
              </a:rPr>
              <a:t> the promotion or celebration of cultural diversity within a society. Also called </a:t>
            </a:r>
            <a:r>
              <a:rPr lang="en-GB" sz="2400" b="1" i="1" dirty="0">
                <a:solidFill>
                  <a:srgbClr val="000000"/>
                </a:solidFill>
                <a:effectLst/>
              </a:rPr>
              <a:t>cultural pluralism</a:t>
            </a:r>
            <a:r>
              <a:rPr lang="en-GB" sz="2400" b="0" i="1" dirty="0">
                <a:solidFill>
                  <a:srgbClr val="000000"/>
                </a:solidFill>
                <a:effectLst/>
              </a:rPr>
              <a:t>. Compare </a:t>
            </a:r>
            <a:r>
              <a:rPr lang="en-GB" sz="2400" b="0" i="1" u="none" strike="noStrike" dirty="0">
                <a:solidFill>
                  <a:srgbClr val="005499"/>
                </a:solidFill>
                <a:effectLst/>
                <a:hlinkClick r:id="rId2"/>
              </a:rPr>
              <a:t>cultural monism</a:t>
            </a:r>
            <a:r>
              <a:rPr lang="en-GB" sz="2400" b="0" i="1" dirty="0">
                <a:solidFill>
                  <a:srgbClr val="000000"/>
                </a:solidFill>
                <a:effectLst/>
              </a:rPr>
              <a:t>. </a:t>
            </a:r>
            <a:r>
              <a:rPr lang="en-GB" sz="2400" b="1" i="1" dirty="0">
                <a:solidFill>
                  <a:srgbClr val="000000"/>
                </a:solidFill>
                <a:effectLst/>
              </a:rPr>
              <a:t>—multicultural</a:t>
            </a:r>
            <a:r>
              <a:rPr lang="en-GB" sz="2400" b="0" i="1" dirty="0">
                <a:solidFill>
                  <a:srgbClr val="000000"/>
                </a:solidFill>
                <a:effectLst/>
              </a:rPr>
              <a:t> adj.</a:t>
            </a:r>
          </a:p>
          <a:p>
            <a:pPr marL="0" indent="0" algn="l">
              <a:buNone/>
            </a:pPr>
            <a:endParaRPr lang="en-GB" sz="24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GB" sz="2400" b="0" dirty="0">
                <a:solidFill>
                  <a:srgbClr val="000000"/>
                </a:solidFill>
                <a:effectLst/>
              </a:rPr>
              <a:t>APA Online Dictionary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</a:rPr>
              <a:t>Both a state for a place / society but also a way of behaving institutionally and professionally</a:t>
            </a:r>
            <a:endParaRPr lang="en-GB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F2AA-E9F5-44DD-804F-A316E548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8" y="6316937"/>
            <a:ext cx="6918111" cy="365125"/>
          </a:xfrm>
        </p:spPr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3A470-7958-49D6-A330-110F9D5C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4261" y="6316936"/>
            <a:ext cx="1052645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92" y="457200"/>
            <a:ext cx="370380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194" y="453643"/>
            <a:ext cx="3703802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382" y="457200"/>
            <a:ext cx="3703802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343" y="614407"/>
            <a:ext cx="1131081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35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434" y="614407"/>
            <a:ext cx="3707960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517BD-6102-48DD-A3E1-CB23A53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05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Multi-Culturalism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92" y="453643"/>
            <a:ext cx="11300404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2DD59-114A-4773-9E78-153116D6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905" y="2052085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Australia is consistently more Multi-Cultural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Multi-culture supporting policy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History of opposition and colonization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A6F2FE-C561-4021-AAFE-F4BE6E6A39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37"/>
          <a:stretch/>
        </p:blipFill>
        <p:spPr>
          <a:xfrm>
            <a:off x="4195349" y="1005840"/>
            <a:ext cx="7878275" cy="4728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6BC951-DAFE-40B9-9B22-A6A5609A0607}"/>
              </a:ext>
            </a:extLst>
          </p:cNvPr>
          <p:cNvSpPr txBox="1"/>
          <p:nvPr/>
        </p:nvSpPr>
        <p:spPr>
          <a:xfrm>
            <a:off x="4738468" y="6154723"/>
            <a:ext cx="6866506" cy="40029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dirty="0">
                <a:solidFill>
                  <a:srgbClr val="FFFFFF"/>
                </a:solidFill>
              </a:rPr>
              <a:t>From Passer &amp; Smith, 2019, p. 750 </a:t>
            </a:r>
          </a:p>
        </p:txBody>
      </p:sp>
    </p:spTree>
    <p:extLst>
      <p:ext uri="{BB962C8B-B14F-4D97-AF65-F5344CB8AC3E}">
        <p14:creationId xmlns:p14="http://schemas.microsoft.com/office/powerpoint/2010/main" val="376034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902FFB-F863-43A1-B147-505D2D0E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Dimensions of the policy: Multiculturalism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7C0F4-2226-4B66-8E6D-9CC3754F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78802"/>
            <a:ext cx="10753200" cy="4241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chemeClr val="tx1"/>
                </a:solidFill>
              </a:rPr>
              <a:t>Cultural Identity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right of all Australians within carefully defined limits to express and share individual cultural heritage 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1"/>
                </a:solidFill>
              </a:rPr>
              <a:t>Social Justice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Equality of treatment and opportunity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1"/>
                </a:solidFill>
              </a:rPr>
              <a:t>Economic efficiency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need to utilize skills and talents of all, regardless of background</a:t>
            </a:r>
          </a:p>
          <a:p>
            <a:pPr lvl="1"/>
            <a:endParaRPr lang="en-AU" sz="2000" dirty="0">
              <a:solidFill>
                <a:schemeClr val="tx1"/>
              </a:solidFill>
            </a:endParaRPr>
          </a:p>
          <a:p>
            <a:pPr marL="324000" lvl="1" indent="0" algn="r">
              <a:buNone/>
            </a:pPr>
            <a:r>
              <a:rPr lang="en-AU" sz="2000" dirty="0">
                <a:solidFill>
                  <a:schemeClr val="tx1"/>
                </a:solidFill>
              </a:rPr>
              <a:t>(National Agenda for a Multicultural Australia, 1989)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E104B7-CB13-46FB-A0AD-D374CD2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8" y="6359948"/>
            <a:ext cx="6918111" cy="365125"/>
          </a:xfrm>
        </p:spPr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08046-651F-4471-832C-0211C90A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675" y="6355825"/>
            <a:ext cx="1052645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095F-B89B-40E0-B8E5-0F51E9A5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Past, Present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241A-9020-4148-A96A-B11C9FA5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75934"/>
            <a:ext cx="10753200" cy="4244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chemeClr val="tx1"/>
                </a:solidFill>
              </a:rPr>
              <a:t>European colonisation</a:t>
            </a:r>
          </a:p>
          <a:p>
            <a:pPr marL="715963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long history of the reduction and destruction of Indigenous and non-colonial ways of life (cultures)</a:t>
            </a:r>
          </a:p>
          <a:p>
            <a:pPr marL="715963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long political history of ‘white Australia’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1"/>
                </a:solidFill>
              </a:rPr>
              <a:t>Movement towards multiculturalism</a:t>
            </a:r>
          </a:p>
          <a:p>
            <a:pPr marL="715963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 the 1990s </a:t>
            </a:r>
          </a:p>
          <a:p>
            <a:pPr marL="715963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Focused on self determination and self management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1"/>
                </a:solidFill>
              </a:rPr>
              <a:t>Current trends</a:t>
            </a:r>
          </a:p>
          <a:p>
            <a:pPr marL="715963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Reconciliation and mutual obligation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16E41-1320-427A-8C56-09B664CD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8" y="6279978"/>
            <a:ext cx="6918111" cy="365125"/>
          </a:xfrm>
        </p:spPr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27A5-6DA2-4040-87EE-D226710E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5089" y="6279978"/>
            <a:ext cx="1052645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55AC138-9740-4218-B385-7212B061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1"/>
            <a:ext cx="12190539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6335-0371-4F3F-930B-392D6D1D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434" y="638175"/>
            <a:ext cx="3707960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5BA790-39B3-4DE0-95B0-06044C35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76" y="638175"/>
            <a:ext cx="3421675" cy="1013800"/>
          </a:xfrm>
        </p:spPr>
        <p:txBody>
          <a:bodyPr>
            <a:normAutofit/>
          </a:bodyPr>
          <a:lstStyle/>
          <a:p>
            <a:r>
              <a:rPr lang="en-AU" sz="2600" dirty="0">
                <a:solidFill>
                  <a:srgbClr val="FFFFFF"/>
                </a:solidFill>
              </a:rPr>
              <a:t>Multiculturalism, Race, and Identity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33A71F-15C6-4BDB-9350-DD5976731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92" y="453643"/>
            <a:ext cx="11300404" cy="98554"/>
            <a:chOff x="446534" y="453643"/>
            <a:chExt cx="11298933" cy="9855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07C5043-1EE4-420F-96A3-423C9A918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54C521-59DB-482D-A453-A8EBB5E13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02A08C-88B3-466E-9FF3-923E44959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Content Placeholder 5">
            <a:extLst>
              <a:ext uri="{FF2B5EF4-FFF2-40B4-BE49-F238E27FC236}">
                <a16:creationId xmlns:a16="http://schemas.microsoft.com/office/drawing/2014/main" id="{CCA18891-0D46-498A-BD07-AAE75B9B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67" y="1737953"/>
            <a:ext cx="3416078" cy="4655388"/>
          </a:xfrm>
        </p:spPr>
        <p:txBody>
          <a:bodyPr anchor="t">
            <a:normAutofit fontScale="92500" lnSpcReduction="20000"/>
          </a:bodyPr>
          <a:lstStyle/>
          <a:p>
            <a:r>
              <a:rPr lang="en-AU" sz="2200" dirty="0">
                <a:solidFill>
                  <a:srgbClr val="FFFFFF"/>
                </a:solidFill>
              </a:rPr>
              <a:t>Identity is a cultural construct</a:t>
            </a:r>
          </a:p>
          <a:p>
            <a:r>
              <a:rPr lang="en-AU" sz="2200" dirty="0">
                <a:solidFill>
                  <a:srgbClr val="FFFFFF"/>
                </a:solidFill>
              </a:rPr>
              <a:t>Socialised from childhood</a:t>
            </a:r>
          </a:p>
          <a:p>
            <a:r>
              <a:rPr lang="en-AU" sz="2200" dirty="0">
                <a:solidFill>
                  <a:srgbClr val="FFFFFF"/>
                </a:solidFill>
              </a:rPr>
              <a:t>Varies across cultures </a:t>
            </a:r>
          </a:p>
          <a:p>
            <a:pPr marL="712788" lvl="1" indent="-447675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FFFFFF"/>
                </a:solidFill>
              </a:rPr>
              <a:t>View of self E.g., Individualist versus Collectivist</a:t>
            </a:r>
          </a:p>
          <a:p>
            <a:pPr marL="344487" indent="-342900"/>
            <a:r>
              <a:rPr lang="en-AU" sz="2200" dirty="0">
                <a:solidFill>
                  <a:srgbClr val="FFFFFF"/>
                </a:solidFill>
              </a:rPr>
              <a:t>Links to many other important identities</a:t>
            </a:r>
          </a:p>
          <a:p>
            <a:pPr marL="712788" lvl="1" indent="-446088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FFFFFF"/>
                </a:solidFill>
              </a:rPr>
              <a:t>Gender</a:t>
            </a:r>
          </a:p>
          <a:p>
            <a:pPr marL="712788" lvl="1" indent="-446088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FFFFFF"/>
                </a:solidFill>
              </a:rPr>
              <a:t>Religious Identity</a:t>
            </a:r>
          </a:p>
          <a:p>
            <a:pPr marL="712788" lvl="1" indent="-446088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FFFFFF"/>
                </a:solidFill>
              </a:rPr>
              <a:t>Class</a:t>
            </a:r>
          </a:p>
          <a:p>
            <a:pPr marL="712788" lvl="1" indent="-446088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FFFFFF"/>
                </a:solidFill>
              </a:rPr>
              <a:t>Sexuality</a:t>
            </a:r>
          </a:p>
          <a:p>
            <a:pPr marL="447675" lvl="1" indent="-446088">
              <a:buFont typeface="Arial" panose="020B0604020202020204" pitchFamily="34" charset="0"/>
              <a:buChar char="•"/>
            </a:pPr>
            <a:endParaRPr lang="en-AU" dirty="0">
              <a:solidFill>
                <a:srgbClr val="FFFFFF"/>
              </a:solidFill>
            </a:endParaRPr>
          </a:p>
          <a:p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E8B2898C-F9B8-4864-B95D-12E7AB86F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" t="-2248" r="2" b="-4546"/>
          <a:stretch/>
        </p:blipFill>
        <p:spPr>
          <a:xfrm>
            <a:off x="4575433" y="1651975"/>
            <a:ext cx="3024784" cy="3702450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4887CE37-A927-4043-8598-92E867AC56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" r="-7" b="487"/>
          <a:stretch/>
        </p:blipFill>
        <p:spPr>
          <a:xfrm>
            <a:off x="8368620" y="2010075"/>
            <a:ext cx="3033779" cy="301882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203AF-9BB5-46D5-B2E8-A9666A5C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7" y="6400800"/>
            <a:ext cx="691811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University of Adelaide</a:t>
            </a:r>
          </a:p>
        </p:txBody>
      </p:sp>
      <p:sp>
        <p:nvSpPr>
          <p:cNvPr id="49" name="Rectangle 60">
            <a:extLst>
              <a:ext uri="{FF2B5EF4-FFF2-40B4-BE49-F238E27FC236}">
                <a16:creationId xmlns:a16="http://schemas.microsoft.com/office/drawing/2014/main" id="{DE382BA9-8DB2-490E-8211-937BEE4E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688" y="638173"/>
            <a:ext cx="368660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37EB4-D274-4F1F-9419-420E67DF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674" y="6400800"/>
            <a:ext cx="10526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D902FE81-C05A-FB4E-B374-FDEE4BFE83C1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B5933FC-E90C-4955-9297-DF099959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228" y="638174"/>
            <a:ext cx="3680948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76140-815F-4B8E-AA92-00B8094E9407}"/>
              </a:ext>
            </a:extLst>
          </p:cNvPr>
          <p:cNvSpPr txBox="1"/>
          <p:nvPr/>
        </p:nvSpPr>
        <p:spPr>
          <a:xfrm>
            <a:off x="8981543" y="5058337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 dirty="0">
                <a:solidFill>
                  <a:srgbClr val="FFFFFF"/>
                </a:solidFill>
                <a:hlinkClick r:id="rId5" tooltip="https://commons.wikimedia.org/wiki/File:LGBT_flag_squar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AU" sz="700" dirty="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 dirty="0">
              <a:solidFill>
                <a:srgbClr val="FFFF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F6E441-406B-4147-A2BF-5A1E076380D5}"/>
              </a:ext>
            </a:extLst>
          </p:cNvPr>
          <p:cNvSpPr txBox="1"/>
          <p:nvPr/>
        </p:nvSpPr>
        <p:spPr>
          <a:xfrm>
            <a:off x="5351901" y="5386699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 dirty="0">
                <a:solidFill>
                  <a:srgbClr val="FFFFFF"/>
                </a:solidFill>
                <a:hlinkClick r:id="rId3" tooltip="https://en.wikipedia.org/wiki/World_relig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AU" sz="700" dirty="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2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216D-9AE7-4910-A713-B4925F1D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Cultural Adaption -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4F54-CBAF-4EAD-BB31-F9958542F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269" y="2228004"/>
            <a:ext cx="5423096" cy="4088933"/>
          </a:xfrm>
        </p:spPr>
        <p:txBody>
          <a:bodyPr anchor="ctr">
            <a:no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Movement between cultures</a:t>
            </a:r>
          </a:p>
          <a:p>
            <a:pPr marL="715963" lvl="1" indent="-357188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What happens?</a:t>
            </a:r>
          </a:p>
          <a:p>
            <a:pPr marL="715963" lvl="1" indent="-357188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What differences would you expect?</a:t>
            </a:r>
          </a:p>
          <a:p>
            <a:pPr marL="715963" lvl="1" indent="-357188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What would adaption look like? </a:t>
            </a:r>
          </a:p>
          <a:p>
            <a:pPr marL="715963" lvl="1" indent="-357188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Is it all good?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B9424-BC7C-4805-870D-EA89A4C3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69" y="6316937"/>
            <a:ext cx="6918111" cy="365125"/>
          </a:xfrm>
        </p:spPr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B1681-2F7B-4DB9-9EE0-79353B9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9675" y="6321263"/>
            <a:ext cx="1052647" cy="365125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Content Placeholder 9" descr="A picture containing shape&#10;&#10;Description automatically generated">
            <a:extLst>
              <a:ext uri="{FF2B5EF4-FFF2-40B4-BE49-F238E27FC236}">
                <a16:creationId xmlns:a16="http://schemas.microsoft.com/office/drawing/2014/main" id="{371C2699-C4E1-48D1-B19F-2428407AFA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9225" y="2227263"/>
            <a:ext cx="4979294" cy="3901079"/>
          </a:xfrm>
        </p:spPr>
      </p:pic>
    </p:spTree>
    <p:extLst>
      <p:ext uri="{BB962C8B-B14F-4D97-AF65-F5344CB8AC3E}">
        <p14:creationId xmlns:p14="http://schemas.microsoft.com/office/powerpoint/2010/main" val="28322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72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0679B-B013-4BB5-9A4F-94B5A51E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26" y="530088"/>
            <a:ext cx="3266909" cy="636517"/>
          </a:xfrm>
        </p:spPr>
        <p:txBody>
          <a:bodyPr>
            <a:noAutofit/>
          </a:bodyPr>
          <a:lstStyle/>
          <a:p>
            <a:r>
              <a:rPr lang="en-AU" sz="3000" dirty="0">
                <a:solidFill>
                  <a:srgbClr val="FFFFFF"/>
                </a:solidFill>
              </a:rPr>
              <a:t>Acculturation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7329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BA38-8041-467D-AABB-907A920F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84" y="1268339"/>
            <a:ext cx="3361051" cy="4885779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200" dirty="0">
                <a:solidFill>
                  <a:srgbClr val="FFFFFF"/>
                </a:solidFill>
              </a:rPr>
              <a:t>The processes by which groups or individuals adjust the social and cultural values, ideas, beliefs, and </a:t>
            </a:r>
            <a:r>
              <a:rPr lang="en-AU" sz="2200" dirty="0" err="1">
                <a:solidFill>
                  <a:srgbClr val="FFFFFF"/>
                </a:solidFill>
              </a:rPr>
              <a:t>behavioral</a:t>
            </a:r>
            <a:r>
              <a:rPr lang="en-AU" sz="2200" dirty="0">
                <a:solidFill>
                  <a:srgbClr val="FFFFFF"/>
                </a:solidFill>
              </a:rPr>
              <a:t> patterns of their culture of origin to those of a different culture.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2200" b="1" dirty="0">
                <a:solidFill>
                  <a:srgbClr val="FFFFFF"/>
                </a:solidFill>
              </a:rPr>
              <a:t>Psychological acculturation</a:t>
            </a:r>
            <a:r>
              <a:rPr lang="en-AU" sz="2200" dirty="0">
                <a:solidFill>
                  <a:srgbClr val="FFFFFF"/>
                </a:solidFill>
              </a:rPr>
              <a:t> is an individual’s attitudinal and </a:t>
            </a:r>
            <a:r>
              <a:rPr lang="en-AU" sz="2200" dirty="0" err="1">
                <a:solidFill>
                  <a:srgbClr val="FFFFFF"/>
                </a:solidFill>
              </a:rPr>
              <a:t>behavioral</a:t>
            </a:r>
            <a:r>
              <a:rPr lang="en-AU" sz="2200" dirty="0">
                <a:solidFill>
                  <a:srgbClr val="FFFFFF"/>
                </a:solidFill>
              </a:rPr>
              <a:t> adjustment to another culture, which typically varies with regard </a:t>
            </a:r>
            <a:r>
              <a:rPr lang="en-AU" sz="2200" dirty="0">
                <a:solidFill>
                  <a:schemeClr val="tx1"/>
                </a:solidFill>
              </a:rPr>
              <a:t>to degree and type.</a:t>
            </a:r>
            <a:endParaRPr lang="en-AU" sz="2200" i="1" dirty="0">
              <a:solidFill>
                <a:srgbClr val="FFFFFF"/>
              </a:solidFill>
            </a:endParaRPr>
          </a:p>
          <a:p>
            <a:pPr marL="0" indent="0" algn="r">
              <a:lnSpc>
                <a:spcPct val="90000"/>
              </a:lnSpc>
              <a:buNone/>
            </a:pPr>
            <a:r>
              <a:rPr lang="en-AU" sz="2200" dirty="0">
                <a:solidFill>
                  <a:srgbClr val="FFFFFF"/>
                </a:solidFill>
              </a:rPr>
              <a:t>APA Online Dictionary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55E5238-785C-4D93-8B5E-A308402F1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" r="2876"/>
          <a:stretch/>
        </p:blipFill>
        <p:spPr>
          <a:xfrm>
            <a:off x="4232664" y="1268339"/>
            <a:ext cx="7740640" cy="4136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1B9AA-3A4D-4620-A76D-E902E928E8A3}"/>
              </a:ext>
            </a:extLst>
          </p:cNvPr>
          <p:cNvSpPr txBox="1"/>
          <p:nvPr/>
        </p:nvSpPr>
        <p:spPr>
          <a:xfrm>
            <a:off x="4609688" y="5753819"/>
            <a:ext cx="6866506" cy="40029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>
              <a:spcAft>
                <a:spcPts val="600"/>
              </a:spcAft>
            </a:pPr>
            <a:r>
              <a:rPr lang="en-AU" dirty="0">
                <a:solidFill>
                  <a:srgbClr val="FFFFFF"/>
                </a:solidFill>
                <a:latin typeface="Gill Sans MT" panose="020B0502020104020203"/>
              </a:rPr>
              <a:t>From Passer &amp; Smith, 2019, p. 747 </a:t>
            </a:r>
          </a:p>
        </p:txBody>
      </p:sp>
    </p:spTree>
    <p:extLst>
      <p:ext uri="{BB962C8B-B14F-4D97-AF65-F5344CB8AC3E}">
        <p14:creationId xmlns:p14="http://schemas.microsoft.com/office/powerpoint/2010/main" val="641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4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634B46F3924592A71D4AD8AF46E9" ma:contentTypeVersion="10" ma:contentTypeDescription="Create a new document." ma:contentTypeScope="" ma:versionID="685a9df08c18715304fea7d1547d0b2a">
  <xsd:schema xmlns:xsd="http://www.w3.org/2001/XMLSchema" xmlns:xs="http://www.w3.org/2001/XMLSchema" xmlns:p="http://schemas.microsoft.com/office/2006/metadata/properties" xmlns:ns3="ddafda75-bba6-45d7-8a97-edcec3936faf" targetNamespace="http://schemas.microsoft.com/office/2006/metadata/properties" ma:root="true" ma:fieldsID="605f1e556a679d2a022c4d5d0456d5ed" ns3:_="">
    <xsd:import namespace="ddafda75-bba6-45d7-8a97-edcec3936f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fda75-bba6-45d7-8a97-edcec3936f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F271DE-E296-4809-B4C4-FDF4DDE16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328B11-32EC-49DA-B7C4-4641EE7072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afda75-bba6-45d7-8a97-edcec3936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5BA2EA-DE2B-41A9-AABE-E0BD269CD312}">
  <ds:schemaRefs>
    <ds:schemaRef ds:uri="http://schemas.openxmlformats.org/package/2006/metadata/core-properties"/>
    <ds:schemaRef ds:uri="http://schemas.microsoft.com/office/2006/documentManagement/types"/>
    <ds:schemaRef ds:uri="ddafda75-bba6-45d7-8a97-edcec3936faf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1326</Words>
  <Application>Microsoft Office PowerPoint</Application>
  <PresentationFormat>Custom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Black</vt:lpstr>
      <vt:lpstr>Arial Unicode MS</vt:lpstr>
      <vt:lpstr>Book Antiqua</vt:lpstr>
      <vt:lpstr>Calibri</vt:lpstr>
      <vt:lpstr>Gill Sans MT</vt:lpstr>
      <vt:lpstr>Open Sans</vt:lpstr>
      <vt:lpstr>Wingdings 2</vt:lpstr>
      <vt:lpstr>2_Office Theme</vt:lpstr>
      <vt:lpstr>3_Office Theme</vt:lpstr>
      <vt:lpstr>Dividend</vt:lpstr>
      <vt:lpstr>1_Dividend</vt:lpstr>
      <vt:lpstr>Multiculturalism and Cultural Competence</vt:lpstr>
      <vt:lpstr>Structure of the Module</vt:lpstr>
      <vt:lpstr>Multiculturalism Defined</vt:lpstr>
      <vt:lpstr>Multi-Culturalism</vt:lpstr>
      <vt:lpstr>Dimensions of the policy: Multiculturalism</vt:lpstr>
      <vt:lpstr>Past, Present and Future</vt:lpstr>
      <vt:lpstr>Multiculturalism, Race, and Identity</vt:lpstr>
      <vt:lpstr>Cultural Adaption - Reflection</vt:lpstr>
      <vt:lpstr>Acculturation</vt:lpstr>
      <vt:lpstr>Given Multiculturalism and issues in acculturation</vt:lpstr>
      <vt:lpstr>Cultural Competence</vt:lpstr>
      <vt:lpstr>Other Similar Terms</vt:lpstr>
      <vt:lpstr>Cultural Competence</vt:lpstr>
      <vt:lpstr>Steps of Cultural Competence  important considerations</vt:lpstr>
      <vt:lpstr>Cultural Competence Examples</vt:lpstr>
      <vt:lpstr>PowerPoint Presentation</vt:lpstr>
      <vt:lpstr>Things to consider and previous criticisms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Tonkin</dc:creator>
  <cp:lastModifiedBy>Anthony Thain</cp:lastModifiedBy>
  <cp:revision>89</cp:revision>
  <dcterms:created xsi:type="dcterms:W3CDTF">2018-06-06T04:22:31Z</dcterms:created>
  <dcterms:modified xsi:type="dcterms:W3CDTF">2022-01-05T03:57:50Z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0x010100C4CE634B46F3924592A71D4AD8AF46E9</vt:lpwstr>
  </property>
</Properties>
</file>