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335" r:id="rId3"/>
    <p:sldId id="336" r:id="rId4"/>
    <p:sldId id="337" r:id="rId5"/>
    <p:sldId id="340" r:id="rId6"/>
    <p:sldId id="338" r:id="rId7"/>
    <p:sldId id="339" r:id="rId8"/>
    <p:sldId id="283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285"/>
    <a:srgbClr val="0060A8"/>
    <a:srgbClr val="FF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21" autoAdjust="0"/>
    <p:restoredTop sz="87226" autoAdjust="0"/>
  </p:normalViewPr>
  <p:slideViewPr>
    <p:cSldViewPr>
      <p:cViewPr varScale="1">
        <p:scale>
          <a:sx n="95" d="100"/>
          <a:sy n="95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381" y="-10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DF150-2C78-584E-9163-A41389522E2A}" type="doc">
      <dgm:prSet loTypeId="urn:microsoft.com/office/officeart/2005/8/layout/cycle2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2B1FBDBC-55BE-1243-90CD-1A4D4F008C3C}">
      <dgm:prSet phldrT="[Text]"/>
      <dgm:spPr/>
      <dgm:t>
        <a:bodyPr/>
        <a:lstStyle/>
        <a:p>
          <a:r>
            <a:rPr lang="en-GB" dirty="0"/>
            <a:t>1</a:t>
          </a:r>
        </a:p>
      </dgm:t>
    </dgm:pt>
    <dgm:pt modelId="{2482F59B-54DA-0C4D-8CBF-9C81CB7A7C42}" type="parTrans" cxnId="{BE57B375-17D5-344C-8319-6AA811F1395D}">
      <dgm:prSet/>
      <dgm:spPr/>
      <dgm:t>
        <a:bodyPr/>
        <a:lstStyle/>
        <a:p>
          <a:endParaRPr lang="en-GB"/>
        </a:p>
      </dgm:t>
    </dgm:pt>
    <dgm:pt modelId="{CA154BB9-BB83-5141-9A81-8F2C6F973EAA}" type="sibTrans" cxnId="{BE57B375-17D5-344C-8319-6AA811F1395D}">
      <dgm:prSet/>
      <dgm:spPr/>
      <dgm:t>
        <a:bodyPr/>
        <a:lstStyle/>
        <a:p>
          <a:endParaRPr lang="en-GB"/>
        </a:p>
      </dgm:t>
    </dgm:pt>
    <dgm:pt modelId="{BDF7CED4-2A3B-9C4C-B072-E41AD9D35E8E}">
      <dgm:prSet phldrT="[Text]"/>
      <dgm:spPr/>
      <dgm:t>
        <a:bodyPr/>
        <a:lstStyle/>
        <a:p>
          <a:r>
            <a:rPr lang="en-GB" dirty="0"/>
            <a:t>2</a:t>
          </a:r>
        </a:p>
      </dgm:t>
    </dgm:pt>
    <dgm:pt modelId="{DD585914-6D07-E341-9DBE-F30B50FD927B}" type="parTrans" cxnId="{AB73DCCE-6D6B-5F4F-B8F9-ED63FF144538}">
      <dgm:prSet/>
      <dgm:spPr/>
      <dgm:t>
        <a:bodyPr/>
        <a:lstStyle/>
        <a:p>
          <a:endParaRPr lang="en-GB"/>
        </a:p>
      </dgm:t>
    </dgm:pt>
    <dgm:pt modelId="{AD863806-53F6-2D43-92A0-CD1C9C481A5B}" type="sibTrans" cxnId="{AB73DCCE-6D6B-5F4F-B8F9-ED63FF144538}">
      <dgm:prSet/>
      <dgm:spPr/>
      <dgm:t>
        <a:bodyPr/>
        <a:lstStyle/>
        <a:p>
          <a:endParaRPr lang="en-GB"/>
        </a:p>
      </dgm:t>
    </dgm:pt>
    <dgm:pt modelId="{B6C5019C-4B73-1540-99F4-34488C5187FD}">
      <dgm:prSet phldrT="[Text]"/>
      <dgm:spPr/>
      <dgm:t>
        <a:bodyPr/>
        <a:lstStyle/>
        <a:p>
          <a:r>
            <a:rPr lang="en-GB" dirty="0"/>
            <a:t>3</a:t>
          </a:r>
        </a:p>
      </dgm:t>
    </dgm:pt>
    <dgm:pt modelId="{8E5B0EB7-C956-FA4D-A13C-6E14F93F6ADC}" type="parTrans" cxnId="{4097B674-B15A-2240-9052-651DD41820C6}">
      <dgm:prSet/>
      <dgm:spPr/>
      <dgm:t>
        <a:bodyPr/>
        <a:lstStyle/>
        <a:p>
          <a:endParaRPr lang="en-GB"/>
        </a:p>
      </dgm:t>
    </dgm:pt>
    <dgm:pt modelId="{9E68AA6F-75F5-4E4C-8D2A-7293B10261E3}" type="sibTrans" cxnId="{4097B674-B15A-2240-9052-651DD41820C6}">
      <dgm:prSet/>
      <dgm:spPr/>
      <dgm:t>
        <a:bodyPr/>
        <a:lstStyle/>
        <a:p>
          <a:endParaRPr lang="en-GB"/>
        </a:p>
      </dgm:t>
    </dgm:pt>
    <dgm:pt modelId="{B9A431B6-89CB-B245-9E00-E794C53C0CF9}">
      <dgm:prSet phldrT="[Text]"/>
      <dgm:spPr/>
      <dgm:t>
        <a:bodyPr/>
        <a:lstStyle/>
        <a:p>
          <a:r>
            <a:rPr lang="en-GB" dirty="0"/>
            <a:t>empty</a:t>
          </a:r>
        </a:p>
      </dgm:t>
    </dgm:pt>
    <dgm:pt modelId="{C87A3A43-034C-1D44-BC9B-2C8835468AFE}" type="parTrans" cxnId="{673B5D10-A5FB-1E49-824A-13F23BFE730E}">
      <dgm:prSet/>
      <dgm:spPr/>
      <dgm:t>
        <a:bodyPr/>
        <a:lstStyle/>
        <a:p>
          <a:endParaRPr lang="en-GB"/>
        </a:p>
      </dgm:t>
    </dgm:pt>
    <dgm:pt modelId="{8AF7EB28-85AC-9F4E-894F-42E0CC5FFF75}" type="sibTrans" cxnId="{673B5D10-A5FB-1E49-824A-13F23BFE730E}">
      <dgm:prSet/>
      <dgm:spPr/>
      <dgm:t>
        <a:bodyPr/>
        <a:lstStyle/>
        <a:p>
          <a:endParaRPr lang="en-GB"/>
        </a:p>
      </dgm:t>
    </dgm:pt>
    <dgm:pt modelId="{D0CC34D3-082D-B744-9016-CE48D24F0A8C}">
      <dgm:prSet phldrT="[Text]"/>
      <dgm:spPr/>
      <dgm:t>
        <a:bodyPr/>
        <a:lstStyle/>
        <a:p>
          <a:r>
            <a:rPr lang="en-GB" dirty="0"/>
            <a:t>empty</a:t>
          </a:r>
        </a:p>
      </dgm:t>
    </dgm:pt>
    <dgm:pt modelId="{2AF29A03-0EBE-074E-AA78-F1CF630BC8DA}" type="parTrans" cxnId="{ED8DFFEA-B0F8-4742-B5E2-63F3A4310FDA}">
      <dgm:prSet/>
      <dgm:spPr/>
      <dgm:t>
        <a:bodyPr/>
        <a:lstStyle/>
        <a:p>
          <a:endParaRPr lang="en-GB"/>
        </a:p>
      </dgm:t>
    </dgm:pt>
    <dgm:pt modelId="{092E4305-38F4-3946-AB2A-696097FC55BC}" type="sibTrans" cxnId="{ED8DFFEA-B0F8-4742-B5E2-63F3A4310FDA}">
      <dgm:prSet/>
      <dgm:spPr/>
      <dgm:t>
        <a:bodyPr/>
        <a:lstStyle/>
        <a:p>
          <a:endParaRPr lang="en-GB"/>
        </a:p>
      </dgm:t>
    </dgm:pt>
    <dgm:pt modelId="{91CFB376-2303-3545-818F-D4678CD05AFA}" type="pres">
      <dgm:prSet presAssocID="{CDBDF150-2C78-584E-9163-A41389522E2A}" presName="cycle" presStyleCnt="0">
        <dgm:presLayoutVars>
          <dgm:dir/>
          <dgm:resizeHandles val="exact"/>
        </dgm:presLayoutVars>
      </dgm:prSet>
      <dgm:spPr/>
    </dgm:pt>
    <dgm:pt modelId="{21AD51DC-D5F3-414D-8A4E-00A9BE427939}" type="pres">
      <dgm:prSet presAssocID="{2B1FBDBC-55BE-1243-90CD-1A4D4F008C3C}" presName="node" presStyleLbl="node1" presStyleIdx="0" presStyleCnt="5">
        <dgm:presLayoutVars>
          <dgm:bulletEnabled val="1"/>
        </dgm:presLayoutVars>
      </dgm:prSet>
      <dgm:spPr/>
    </dgm:pt>
    <dgm:pt modelId="{2EE4D71D-3436-3843-B563-D0EE921D02F8}" type="pres">
      <dgm:prSet presAssocID="{CA154BB9-BB83-5141-9A81-8F2C6F973EAA}" presName="sibTrans" presStyleLbl="sibTrans2D1" presStyleIdx="0" presStyleCnt="5"/>
      <dgm:spPr/>
    </dgm:pt>
    <dgm:pt modelId="{F5345C13-6155-8548-B197-9127CA023C13}" type="pres">
      <dgm:prSet presAssocID="{CA154BB9-BB83-5141-9A81-8F2C6F973EAA}" presName="connectorText" presStyleLbl="sibTrans2D1" presStyleIdx="0" presStyleCnt="5"/>
      <dgm:spPr/>
    </dgm:pt>
    <dgm:pt modelId="{FF7894DB-07DE-FD44-AC4D-33CCC1DC2F69}" type="pres">
      <dgm:prSet presAssocID="{BDF7CED4-2A3B-9C4C-B072-E41AD9D35E8E}" presName="node" presStyleLbl="node1" presStyleIdx="1" presStyleCnt="5">
        <dgm:presLayoutVars>
          <dgm:bulletEnabled val="1"/>
        </dgm:presLayoutVars>
      </dgm:prSet>
      <dgm:spPr/>
    </dgm:pt>
    <dgm:pt modelId="{FBA5BD0B-D2DA-C548-8773-718A6AACD35B}" type="pres">
      <dgm:prSet presAssocID="{AD863806-53F6-2D43-92A0-CD1C9C481A5B}" presName="sibTrans" presStyleLbl="sibTrans2D1" presStyleIdx="1" presStyleCnt="5"/>
      <dgm:spPr/>
    </dgm:pt>
    <dgm:pt modelId="{E420FF39-90DF-2945-BE2F-00740C55C097}" type="pres">
      <dgm:prSet presAssocID="{AD863806-53F6-2D43-92A0-CD1C9C481A5B}" presName="connectorText" presStyleLbl="sibTrans2D1" presStyleIdx="1" presStyleCnt="5"/>
      <dgm:spPr/>
    </dgm:pt>
    <dgm:pt modelId="{0DDD3A15-2D58-DA42-829D-1E22B6993F32}" type="pres">
      <dgm:prSet presAssocID="{B6C5019C-4B73-1540-99F4-34488C5187FD}" presName="node" presStyleLbl="node1" presStyleIdx="2" presStyleCnt="5">
        <dgm:presLayoutVars>
          <dgm:bulletEnabled val="1"/>
        </dgm:presLayoutVars>
      </dgm:prSet>
      <dgm:spPr/>
    </dgm:pt>
    <dgm:pt modelId="{2331023B-4A87-AC44-A041-DF1E4510FDB7}" type="pres">
      <dgm:prSet presAssocID="{9E68AA6F-75F5-4E4C-8D2A-7293B10261E3}" presName="sibTrans" presStyleLbl="sibTrans2D1" presStyleIdx="2" presStyleCnt="5"/>
      <dgm:spPr/>
    </dgm:pt>
    <dgm:pt modelId="{13148FD0-F4D1-594C-B3B8-2915927952C2}" type="pres">
      <dgm:prSet presAssocID="{9E68AA6F-75F5-4E4C-8D2A-7293B10261E3}" presName="connectorText" presStyleLbl="sibTrans2D1" presStyleIdx="2" presStyleCnt="5"/>
      <dgm:spPr/>
    </dgm:pt>
    <dgm:pt modelId="{903370FC-ED3D-3643-B88D-41398D8B3F17}" type="pres">
      <dgm:prSet presAssocID="{B9A431B6-89CB-B245-9E00-E794C53C0CF9}" presName="node" presStyleLbl="node1" presStyleIdx="3" presStyleCnt="5">
        <dgm:presLayoutVars>
          <dgm:bulletEnabled val="1"/>
        </dgm:presLayoutVars>
      </dgm:prSet>
      <dgm:spPr/>
    </dgm:pt>
    <dgm:pt modelId="{DD4DBE90-0B1D-DE4A-932C-F6BC7695BE12}" type="pres">
      <dgm:prSet presAssocID="{8AF7EB28-85AC-9F4E-894F-42E0CC5FFF75}" presName="sibTrans" presStyleLbl="sibTrans2D1" presStyleIdx="3" presStyleCnt="5"/>
      <dgm:spPr/>
    </dgm:pt>
    <dgm:pt modelId="{9D572CCA-009A-FF4C-B72C-AC0B53EDE2E4}" type="pres">
      <dgm:prSet presAssocID="{8AF7EB28-85AC-9F4E-894F-42E0CC5FFF75}" presName="connectorText" presStyleLbl="sibTrans2D1" presStyleIdx="3" presStyleCnt="5"/>
      <dgm:spPr/>
    </dgm:pt>
    <dgm:pt modelId="{DD39D37F-83C6-1B44-8763-965757650099}" type="pres">
      <dgm:prSet presAssocID="{D0CC34D3-082D-B744-9016-CE48D24F0A8C}" presName="node" presStyleLbl="node1" presStyleIdx="4" presStyleCnt="5">
        <dgm:presLayoutVars>
          <dgm:bulletEnabled val="1"/>
        </dgm:presLayoutVars>
      </dgm:prSet>
      <dgm:spPr/>
    </dgm:pt>
    <dgm:pt modelId="{D89A17B7-2893-2547-8C0F-1E524EF1D044}" type="pres">
      <dgm:prSet presAssocID="{092E4305-38F4-3946-AB2A-696097FC55BC}" presName="sibTrans" presStyleLbl="sibTrans2D1" presStyleIdx="4" presStyleCnt="5"/>
      <dgm:spPr/>
    </dgm:pt>
    <dgm:pt modelId="{D399269D-2405-0A40-AC26-C5E25C1B0413}" type="pres">
      <dgm:prSet presAssocID="{092E4305-38F4-3946-AB2A-696097FC55BC}" presName="connectorText" presStyleLbl="sibTrans2D1" presStyleIdx="4" presStyleCnt="5"/>
      <dgm:spPr/>
    </dgm:pt>
  </dgm:ptLst>
  <dgm:cxnLst>
    <dgm:cxn modelId="{B87A1404-7F4F-2C44-B985-FF9F04B631E4}" type="presOf" srcId="{2B1FBDBC-55BE-1243-90CD-1A4D4F008C3C}" destId="{21AD51DC-D5F3-414D-8A4E-00A9BE427939}" srcOrd="0" destOrd="0" presId="urn:microsoft.com/office/officeart/2005/8/layout/cycle2"/>
    <dgm:cxn modelId="{673B5D10-A5FB-1E49-824A-13F23BFE730E}" srcId="{CDBDF150-2C78-584E-9163-A41389522E2A}" destId="{B9A431B6-89CB-B245-9E00-E794C53C0CF9}" srcOrd="3" destOrd="0" parTransId="{C87A3A43-034C-1D44-BC9B-2C8835468AFE}" sibTransId="{8AF7EB28-85AC-9F4E-894F-42E0CC5FFF75}"/>
    <dgm:cxn modelId="{F07C2823-6AA6-0F4E-9225-41A987E161B3}" type="presOf" srcId="{092E4305-38F4-3946-AB2A-696097FC55BC}" destId="{D89A17B7-2893-2547-8C0F-1E524EF1D044}" srcOrd="0" destOrd="0" presId="urn:microsoft.com/office/officeart/2005/8/layout/cycle2"/>
    <dgm:cxn modelId="{33FBD143-80B1-2E4D-8592-F5B897D44F99}" type="presOf" srcId="{092E4305-38F4-3946-AB2A-696097FC55BC}" destId="{D399269D-2405-0A40-AC26-C5E25C1B0413}" srcOrd="1" destOrd="0" presId="urn:microsoft.com/office/officeart/2005/8/layout/cycle2"/>
    <dgm:cxn modelId="{488E024C-CAFA-6746-ACFE-CC25D58A8555}" type="presOf" srcId="{AD863806-53F6-2D43-92A0-CD1C9C481A5B}" destId="{E420FF39-90DF-2945-BE2F-00740C55C097}" srcOrd="1" destOrd="0" presId="urn:microsoft.com/office/officeart/2005/8/layout/cycle2"/>
    <dgm:cxn modelId="{FE0D6F4C-3099-D147-B88A-621EC1922C87}" type="presOf" srcId="{BDF7CED4-2A3B-9C4C-B072-E41AD9D35E8E}" destId="{FF7894DB-07DE-FD44-AC4D-33CCC1DC2F69}" srcOrd="0" destOrd="0" presId="urn:microsoft.com/office/officeart/2005/8/layout/cycle2"/>
    <dgm:cxn modelId="{4B8A7F51-A2D5-F448-91D0-453F8CD4CF03}" type="presOf" srcId="{8AF7EB28-85AC-9F4E-894F-42E0CC5FFF75}" destId="{DD4DBE90-0B1D-DE4A-932C-F6BC7695BE12}" srcOrd="0" destOrd="0" presId="urn:microsoft.com/office/officeart/2005/8/layout/cycle2"/>
    <dgm:cxn modelId="{4097B674-B15A-2240-9052-651DD41820C6}" srcId="{CDBDF150-2C78-584E-9163-A41389522E2A}" destId="{B6C5019C-4B73-1540-99F4-34488C5187FD}" srcOrd="2" destOrd="0" parTransId="{8E5B0EB7-C956-FA4D-A13C-6E14F93F6ADC}" sibTransId="{9E68AA6F-75F5-4E4C-8D2A-7293B10261E3}"/>
    <dgm:cxn modelId="{BE57B375-17D5-344C-8319-6AA811F1395D}" srcId="{CDBDF150-2C78-584E-9163-A41389522E2A}" destId="{2B1FBDBC-55BE-1243-90CD-1A4D4F008C3C}" srcOrd="0" destOrd="0" parTransId="{2482F59B-54DA-0C4D-8CBF-9C81CB7A7C42}" sibTransId="{CA154BB9-BB83-5141-9A81-8F2C6F973EAA}"/>
    <dgm:cxn modelId="{ECC7277A-934D-0246-9694-74D08C6CFA05}" type="presOf" srcId="{CDBDF150-2C78-584E-9163-A41389522E2A}" destId="{91CFB376-2303-3545-818F-D4678CD05AFA}" srcOrd="0" destOrd="0" presId="urn:microsoft.com/office/officeart/2005/8/layout/cycle2"/>
    <dgm:cxn modelId="{DF894882-CB1E-CB4F-99CC-6D6FD59EDA08}" type="presOf" srcId="{9E68AA6F-75F5-4E4C-8D2A-7293B10261E3}" destId="{13148FD0-F4D1-594C-B3B8-2915927952C2}" srcOrd="1" destOrd="0" presId="urn:microsoft.com/office/officeart/2005/8/layout/cycle2"/>
    <dgm:cxn modelId="{309010AB-03D7-684F-8BA3-FE26A4626C23}" type="presOf" srcId="{B6C5019C-4B73-1540-99F4-34488C5187FD}" destId="{0DDD3A15-2D58-DA42-829D-1E22B6993F32}" srcOrd="0" destOrd="0" presId="urn:microsoft.com/office/officeart/2005/8/layout/cycle2"/>
    <dgm:cxn modelId="{DC1705AF-587E-F741-AA4C-61246D467934}" type="presOf" srcId="{9E68AA6F-75F5-4E4C-8D2A-7293B10261E3}" destId="{2331023B-4A87-AC44-A041-DF1E4510FDB7}" srcOrd="0" destOrd="0" presId="urn:microsoft.com/office/officeart/2005/8/layout/cycle2"/>
    <dgm:cxn modelId="{BCF1AEC9-5310-CA43-88F4-49F322C9A807}" type="presOf" srcId="{D0CC34D3-082D-B744-9016-CE48D24F0A8C}" destId="{DD39D37F-83C6-1B44-8763-965757650099}" srcOrd="0" destOrd="0" presId="urn:microsoft.com/office/officeart/2005/8/layout/cycle2"/>
    <dgm:cxn modelId="{AB73DCCE-6D6B-5F4F-B8F9-ED63FF144538}" srcId="{CDBDF150-2C78-584E-9163-A41389522E2A}" destId="{BDF7CED4-2A3B-9C4C-B072-E41AD9D35E8E}" srcOrd="1" destOrd="0" parTransId="{DD585914-6D07-E341-9DBE-F30B50FD927B}" sibTransId="{AD863806-53F6-2D43-92A0-CD1C9C481A5B}"/>
    <dgm:cxn modelId="{7829A6DB-E412-634D-BFE3-D53EA4CF4825}" type="presOf" srcId="{B9A431B6-89CB-B245-9E00-E794C53C0CF9}" destId="{903370FC-ED3D-3643-B88D-41398D8B3F17}" srcOrd="0" destOrd="0" presId="urn:microsoft.com/office/officeart/2005/8/layout/cycle2"/>
    <dgm:cxn modelId="{7B1FDFE3-A315-F140-9822-4C18B3B5DBB9}" type="presOf" srcId="{CA154BB9-BB83-5141-9A81-8F2C6F973EAA}" destId="{F5345C13-6155-8548-B197-9127CA023C13}" srcOrd="1" destOrd="0" presId="urn:microsoft.com/office/officeart/2005/8/layout/cycle2"/>
    <dgm:cxn modelId="{6BDCD3E5-ED93-3947-B57D-F57FC08A425A}" type="presOf" srcId="{AD863806-53F6-2D43-92A0-CD1C9C481A5B}" destId="{FBA5BD0B-D2DA-C548-8773-718A6AACD35B}" srcOrd="0" destOrd="0" presId="urn:microsoft.com/office/officeart/2005/8/layout/cycle2"/>
    <dgm:cxn modelId="{ED8DFFEA-B0F8-4742-B5E2-63F3A4310FDA}" srcId="{CDBDF150-2C78-584E-9163-A41389522E2A}" destId="{D0CC34D3-082D-B744-9016-CE48D24F0A8C}" srcOrd="4" destOrd="0" parTransId="{2AF29A03-0EBE-074E-AA78-F1CF630BC8DA}" sibTransId="{092E4305-38F4-3946-AB2A-696097FC55BC}"/>
    <dgm:cxn modelId="{08F461FB-62B8-6443-9CC8-8E3343B01455}" type="presOf" srcId="{CA154BB9-BB83-5141-9A81-8F2C6F973EAA}" destId="{2EE4D71D-3436-3843-B563-D0EE921D02F8}" srcOrd="0" destOrd="0" presId="urn:microsoft.com/office/officeart/2005/8/layout/cycle2"/>
    <dgm:cxn modelId="{AA4BE8FB-A56B-7A44-9760-172534555FA9}" type="presOf" srcId="{8AF7EB28-85AC-9F4E-894F-42E0CC5FFF75}" destId="{9D572CCA-009A-FF4C-B72C-AC0B53EDE2E4}" srcOrd="1" destOrd="0" presId="urn:microsoft.com/office/officeart/2005/8/layout/cycle2"/>
    <dgm:cxn modelId="{2A8BB235-32A9-2A4F-AA25-45FA05B90BA8}" type="presParOf" srcId="{91CFB376-2303-3545-818F-D4678CD05AFA}" destId="{21AD51DC-D5F3-414D-8A4E-00A9BE427939}" srcOrd="0" destOrd="0" presId="urn:microsoft.com/office/officeart/2005/8/layout/cycle2"/>
    <dgm:cxn modelId="{11512D24-1239-F646-969D-257DA58A9863}" type="presParOf" srcId="{91CFB376-2303-3545-818F-D4678CD05AFA}" destId="{2EE4D71D-3436-3843-B563-D0EE921D02F8}" srcOrd="1" destOrd="0" presId="urn:microsoft.com/office/officeart/2005/8/layout/cycle2"/>
    <dgm:cxn modelId="{D089B047-0BC2-BA4F-9ACA-9D23BDF1AF82}" type="presParOf" srcId="{2EE4D71D-3436-3843-B563-D0EE921D02F8}" destId="{F5345C13-6155-8548-B197-9127CA023C13}" srcOrd="0" destOrd="0" presId="urn:microsoft.com/office/officeart/2005/8/layout/cycle2"/>
    <dgm:cxn modelId="{A4381B46-D211-A74B-811F-FDA06342EBE6}" type="presParOf" srcId="{91CFB376-2303-3545-818F-D4678CD05AFA}" destId="{FF7894DB-07DE-FD44-AC4D-33CCC1DC2F69}" srcOrd="2" destOrd="0" presId="urn:microsoft.com/office/officeart/2005/8/layout/cycle2"/>
    <dgm:cxn modelId="{8091C9C6-4F36-9D42-B62E-86DB46531828}" type="presParOf" srcId="{91CFB376-2303-3545-818F-D4678CD05AFA}" destId="{FBA5BD0B-D2DA-C548-8773-718A6AACD35B}" srcOrd="3" destOrd="0" presId="urn:microsoft.com/office/officeart/2005/8/layout/cycle2"/>
    <dgm:cxn modelId="{ED28FCFA-F0C6-F64B-A60A-FC4C995C61B9}" type="presParOf" srcId="{FBA5BD0B-D2DA-C548-8773-718A6AACD35B}" destId="{E420FF39-90DF-2945-BE2F-00740C55C097}" srcOrd="0" destOrd="0" presId="urn:microsoft.com/office/officeart/2005/8/layout/cycle2"/>
    <dgm:cxn modelId="{9D7138E1-79BA-CA4C-8540-B7741D983388}" type="presParOf" srcId="{91CFB376-2303-3545-818F-D4678CD05AFA}" destId="{0DDD3A15-2D58-DA42-829D-1E22B6993F32}" srcOrd="4" destOrd="0" presId="urn:microsoft.com/office/officeart/2005/8/layout/cycle2"/>
    <dgm:cxn modelId="{9FA23844-C5CF-F34B-9B1C-21C1A59AE12E}" type="presParOf" srcId="{91CFB376-2303-3545-818F-D4678CD05AFA}" destId="{2331023B-4A87-AC44-A041-DF1E4510FDB7}" srcOrd="5" destOrd="0" presId="urn:microsoft.com/office/officeart/2005/8/layout/cycle2"/>
    <dgm:cxn modelId="{160267C0-8366-F44D-84D8-FD9FB98ECE77}" type="presParOf" srcId="{2331023B-4A87-AC44-A041-DF1E4510FDB7}" destId="{13148FD0-F4D1-594C-B3B8-2915927952C2}" srcOrd="0" destOrd="0" presId="urn:microsoft.com/office/officeart/2005/8/layout/cycle2"/>
    <dgm:cxn modelId="{5134D07E-B366-0A4E-87AE-2BB8AE0EEF22}" type="presParOf" srcId="{91CFB376-2303-3545-818F-D4678CD05AFA}" destId="{903370FC-ED3D-3643-B88D-41398D8B3F17}" srcOrd="6" destOrd="0" presId="urn:microsoft.com/office/officeart/2005/8/layout/cycle2"/>
    <dgm:cxn modelId="{388F3FC7-4099-FC49-A7BC-15F41F1C6F56}" type="presParOf" srcId="{91CFB376-2303-3545-818F-D4678CD05AFA}" destId="{DD4DBE90-0B1D-DE4A-932C-F6BC7695BE12}" srcOrd="7" destOrd="0" presId="urn:microsoft.com/office/officeart/2005/8/layout/cycle2"/>
    <dgm:cxn modelId="{278879EF-3981-4F4C-A861-D98832FC7678}" type="presParOf" srcId="{DD4DBE90-0B1D-DE4A-932C-F6BC7695BE12}" destId="{9D572CCA-009A-FF4C-B72C-AC0B53EDE2E4}" srcOrd="0" destOrd="0" presId="urn:microsoft.com/office/officeart/2005/8/layout/cycle2"/>
    <dgm:cxn modelId="{7397EBED-539F-2B4F-B991-C66043C02CDC}" type="presParOf" srcId="{91CFB376-2303-3545-818F-D4678CD05AFA}" destId="{DD39D37F-83C6-1B44-8763-965757650099}" srcOrd="8" destOrd="0" presId="urn:microsoft.com/office/officeart/2005/8/layout/cycle2"/>
    <dgm:cxn modelId="{3284D440-715D-2443-AEE7-7137A7E993E7}" type="presParOf" srcId="{91CFB376-2303-3545-818F-D4678CD05AFA}" destId="{D89A17B7-2893-2547-8C0F-1E524EF1D044}" srcOrd="9" destOrd="0" presId="urn:microsoft.com/office/officeart/2005/8/layout/cycle2"/>
    <dgm:cxn modelId="{23395D5B-7A3B-8F47-B54C-4079ADD2DFB5}" type="presParOf" srcId="{D89A17B7-2893-2547-8C0F-1E524EF1D044}" destId="{D399269D-2405-0A40-AC26-C5E25C1B041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BF3EE-1348-458E-9158-4E7F5E05684D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31BEE56-3BA1-49AB-8DEE-DDAE086333B2}">
      <dgm:prSet/>
      <dgm:spPr/>
      <dgm:t>
        <a:bodyPr/>
        <a:lstStyle/>
        <a:p>
          <a:r>
            <a:rPr lang="en-US"/>
            <a:t>Implementing our circular queue to store different types brings it closer to the circular queue ADT</a:t>
          </a:r>
        </a:p>
      </dgm:t>
    </dgm:pt>
    <dgm:pt modelId="{61CC6366-EB7C-4E5E-87C9-199A69258FE3}" type="parTrans" cxnId="{055E385D-6002-4E84-BAA7-5B3ED82837F9}">
      <dgm:prSet/>
      <dgm:spPr/>
      <dgm:t>
        <a:bodyPr/>
        <a:lstStyle/>
        <a:p>
          <a:endParaRPr lang="en-US"/>
        </a:p>
      </dgm:t>
    </dgm:pt>
    <dgm:pt modelId="{985E4DA2-A631-46A5-9CA7-6CA7E0C2B706}" type="sibTrans" cxnId="{055E385D-6002-4E84-BAA7-5B3ED82837F9}">
      <dgm:prSet/>
      <dgm:spPr/>
      <dgm:t>
        <a:bodyPr/>
        <a:lstStyle/>
        <a:p>
          <a:endParaRPr lang="en-US"/>
        </a:p>
      </dgm:t>
    </dgm:pt>
    <dgm:pt modelId="{4EEFC0DE-B351-4945-B78D-DF6E09603D81}">
      <dgm:prSet/>
      <dgm:spPr/>
      <dgm:t>
        <a:bodyPr/>
        <a:lstStyle/>
        <a:p>
          <a:r>
            <a:rPr lang="en-US"/>
            <a:t>Let’s change our CircularQueue implementation to support different types through templates</a:t>
          </a:r>
        </a:p>
      </dgm:t>
    </dgm:pt>
    <dgm:pt modelId="{9E6EF8AA-74A3-4DE4-BE28-58A31DF5A70C}" type="parTrans" cxnId="{4298B9A1-7CCD-4BB1-B122-FD94B89D0C9F}">
      <dgm:prSet/>
      <dgm:spPr/>
      <dgm:t>
        <a:bodyPr/>
        <a:lstStyle/>
        <a:p>
          <a:endParaRPr lang="en-US"/>
        </a:p>
      </dgm:t>
    </dgm:pt>
    <dgm:pt modelId="{0563722F-2E45-407A-BFE8-DFF8A03AE1F6}" type="sibTrans" cxnId="{4298B9A1-7CCD-4BB1-B122-FD94B89D0C9F}">
      <dgm:prSet/>
      <dgm:spPr/>
      <dgm:t>
        <a:bodyPr/>
        <a:lstStyle/>
        <a:p>
          <a:endParaRPr lang="en-US"/>
        </a:p>
      </dgm:t>
    </dgm:pt>
    <dgm:pt modelId="{1F6AF8C4-76CB-451B-B796-3D2A0F567AD7}">
      <dgm:prSet/>
      <dgm:spPr/>
      <dgm:t>
        <a:bodyPr/>
        <a:lstStyle/>
        <a:p>
          <a:r>
            <a:rPr lang="en-US"/>
            <a:t>Demo</a:t>
          </a:r>
        </a:p>
      </dgm:t>
    </dgm:pt>
    <dgm:pt modelId="{98857697-52A8-494B-B763-A668230ED6A5}" type="parTrans" cxnId="{162572F2-AE81-4C00-AAB7-F070C91E4460}">
      <dgm:prSet/>
      <dgm:spPr/>
      <dgm:t>
        <a:bodyPr/>
        <a:lstStyle/>
        <a:p>
          <a:endParaRPr lang="en-US"/>
        </a:p>
      </dgm:t>
    </dgm:pt>
    <dgm:pt modelId="{31BE9A62-4AD4-4DF1-9769-7200A7B7EC44}" type="sibTrans" cxnId="{162572F2-AE81-4C00-AAB7-F070C91E4460}">
      <dgm:prSet/>
      <dgm:spPr/>
      <dgm:t>
        <a:bodyPr/>
        <a:lstStyle/>
        <a:p>
          <a:endParaRPr lang="en-US"/>
        </a:p>
      </dgm:t>
    </dgm:pt>
    <dgm:pt modelId="{6A1AEA8A-F71A-FD44-A5D4-099CBBE80E5A}" type="pres">
      <dgm:prSet presAssocID="{6A1BF3EE-1348-458E-9158-4E7F5E05684D}" presName="outerComposite" presStyleCnt="0">
        <dgm:presLayoutVars>
          <dgm:chMax val="5"/>
          <dgm:dir/>
          <dgm:resizeHandles val="exact"/>
        </dgm:presLayoutVars>
      </dgm:prSet>
      <dgm:spPr/>
    </dgm:pt>
    <dgm:pt modelId="{47B8179D-1E47-9248-9CD0-E547DF61D993}" type="pres">
      <dgm:prSet presAssocID="{6A1BF3EE-1348-458E-9158-4E7F5E05684D}" presName="dummyMaxCanvas" presStyleCnt="0">
        <dgm:presLayoutVars/>
      </dgm:prSet>
      <dgm:spPr/>
    </dgm:pt>
    <dgm:pt modelId="{B6F71445-31B7-364A-ADBB-93AAB8F506A8}" type="pres">
      <dgm:prSet presAssocID="{6A1BF3EE-1348-458E-9158-4E7F5E05684D}" presName="ThreeNodes_1" presStyleLbl="node1" presStyleIdx="0" presStyleCnt="3">
        <dgm:presLayoutVars>
          <dgm:bulletEnabled val="1"/>
        </dgm:presLayoutVars>
      </dgm:prSet>
      <dgm:spPr/>
    </dgm:pt>
    <dgm:pt modelId="{695D24C9-EDAC-FA48-A4E3-EC47F80FFA27}" type="pres">
      <dgm:prSet presAssocID="{6A1BF3EE-1348-458E-9158-4E7F5E05684D}" presName="ThreeNodes_2" presStyleLbl="node1" presStyleIdx="1" presStyleCnt="3">
        <dgm:presLayoutVars>
          <dgm:bulletEnabled val="1"/>
        </dgm:presLayoutVars>
      </dgm:prSet>
      <dgm:spPr/>
    </dgm:pt>
    <dgm:pt modelId="{BD69ADB0-2734-CF43-BC40-D4D838004FA3}" type="pres">
      <dgm:prSet presAssocID="{6A1BF3EE-1348-458E-9158-4E7F5E05684D}" presName="ThreeNodes_3" presStyleLbl="node1" presStyleIdx="2" presStyleCnt="3">
        <dgm:presLayoutVars>
          <dgm:bulletEnabled val="1"/>
        </dgm:presLayoutVars>
      </dgm:prSet>
      <dgm:spPr/>
    </dgm:pt>
    <dgm:pt modelId="{E0B7864E-1E3B-1243-A5D1-6358D9991FA1}" type="pres">
      <dgm:prSet presAssocID="{6A1BF3EE-1348-458E-9158-4E7F5E05684D}" presName="ThreeConn_1-2" presStyleLbl="fgAccFollowNode1" presStyleIdx="0" presStyleCnt="2">
        <dgm:presLayoutVars>
          <dgm:bulletEnabled val="1"/>
        </dgm:presLayoutVars>
      </dgm:prSet>
      <dgm:spPr/>
    </dgm:pt>
    <dgm:pt modelId="{FC8C1B07-EF6C-2844-8C54-F9C61C5191A4}" type="pres">
      <dgm:prSet presAssocID="{6A1BF3EE-1348-458E-9158-4E7F5E05684D}" presName="ThreeConn_2-3" presStyleLbl="fgAccFollowNode1" presStyleIdx="1" presStyleCnt="2">
        <dgm:presLayoutVars>
          <dgm:bulletEnabled val="1"/>
        </dgm:presLayoutVars>
      </dgm:prSet>
      <dgm:spPr/>
    </dgm:pt>
    <dgm:pt modelId="{9934717E-2A82-0F4C-8982-7FF36D429AC1}" type="pres">
      <dgm:prSet presAssocID="{6A1BF3EE-1348-458E-9158-4E7F5E05684D}" presName="ThreeNodes_1_text" presStyleLbl="node1" presStyleIdx="2" presStyleCnt="3">
        <dgm:presLayoutVars>
          <dgm:bulletEnabled val="1"/>
        </dgm:presLayoutVars>
      </dgm:prSet>
      <dgm:spPr/>
    </dgm:pt>
    <dgm:pt modelId="{D2D16E60-E3BD-F84E-B5F6-211578801DAC}" type="pres">
      <dgm:prSet presAssocID="{6A1BF3EE-1348-458E-9158-4E7F5E05684D}" presName="ThreeNodes_2_text" presStyleLbl="node1" presStyleIdx="2" presStyleCnt="3">
        <dgm:presLayoutVars>
          <dgm:bulletEnabled val="1"/>
        </dgm:presLayoutVars>
      </dgm:prSet>
      <dgm:spPr/>
    </dgm:pt>
    <dgm:pt modelId="{FB0B1412-DD52-7D47-8702-0CF51559E412}" type="pres">
      <dgm:prSet presAssocID="{6A1BF3EE-1348-458E-9158-4E7F5E05684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1624B27-F0F0-7E46-8A55-F5AC9EDA8E4C}" type="presOf" srcId="{6A1BF3EE-1348-458E-9158-4E7F5E05684D}" destId="{6A1AEA8A-F71A-FD44-A5D4-099CBBE80E5A}" srcOrd="0" destOrd="0" presId="urn:microsoft.com/office/officeart/2005/8/layout/vProcess5"/>
    <dgm:cxn modelId="{17BCF632-786F-8642-A83C-2055EEEA151F}" type="presOf" srcId="{1F6AF8C4-76CB-451B-B796-3D2A0F567AD7}" destId="{BD69ADB0-2734-CF43-BC40-D4D838004FA3}" srcOrd="0" destOrd="0" presId="urn:microsoft.com/office/officeart/2005/8/layout/vProcess5"/>
    <dgm:cxn modelId="{092CFA34-946E-6641-A91E-A4620151B75C}" type="presOf" srcId="{985E4DA2-A631-46A5-9CA7-6CA7E0C2B706}" destId="{E0B7864E-1E3B-1243-A5D1-6358D9991FA1}" srcOrd="0" destOrd="0" presId="urn:microsoft.com/office/officeart/2005/8/layout/vProcess5"/>
    <dgm:cxn modelId="{0F51E145-72DA-B647-8301-A2A82D82F10C}" type="presOf" srcId="{4EEFC0DE-B351-4945-B78D-DF6E09603D81}" destId="{695D24C9-EDAC-FA48-A4E3-EC47F80FFA27}" srcOrd="0" destOrd="0" presId="urn:microsoft.com/office/officeart/2005/8/layout/vProcess5"/>
    <dgm:cxn modelId="{C2B5B348-5881-EC46-A588-F814CDFD15AD}" type="presOf" srcId="{4EEFC0DE-B351-4945-B78D-DF6E09603D81}" destId="{D2D16E60-E3BD-F84E-B5F6-211578801DAC}" srcOrd="1" destOrd="0" presId="urn:microsoft.com/office/officeart/2005/8/layout/vProcess5"/>
    <dgm:cxn modelId="{18DEE049-CBC7-A649-B75B-80B832013008}" type="presOf" srcId="{0563722F-2E45-407A-BFE8-DFF8A03AE1F6}" destId="{FC8C1B07-EF6C-2844-8C54-F9C61C5191A4}" srcOrd="0" destOrd="0" presId="urn:microsoft.com/office/officeart/2005/8/layout/vProcess5"/>
    <dgm:cxn modelId="{055E385D-6002-4E84-BAA7-5B3ED82837F9}" srcId="{6A1BF3EE-1348-458E-9158-4E7F5E05684D}" destId="{F31BEE56-3BA1-49AB-8DEE-DDAE086333B2}" srcOrd="0" destOrd="0" parTransId="{61CC6366-EB7C-4E5E-87C9-199A69258FE3}" sibTransId="{985E4DA2-A631-46A5-9CA7-6CA7E0C2B706}"/>
    <dgm:cxn modelId="{4298B9A1-7CCD-4BB1-B122-FD94B89D0C9F}" srcId="{6A1BF3EE-1348-458E-9158-4E7F5E05684D}" destId="{4EEFC0DE-B351-4945-B78D-DF6E09603D81}" srcOrd="1" destOrd="0" parTransId="{9E6EF8AA-74A3-4DE4-BE28-58A31DF5A70C}" sibTransId="{0563722F-2E45-407A-BFE8-DFF8A03AE1F6}"/>
    <dgm:cxn modelId="{160A44AE-F3C3-0445-8AFC-9852D38584E4}" type="presOf" srcId="{1F6AF8C4-76CB-451B-B796-3D2A0F567AD7}" destId="{FB0B1412-DD52-7D47-8702-0CF51559E412}" srcOrd="1" destOrd="0" presId="urn:microsoft.com/office/officeart/2005/8/layout/vProcess5"/>
    <dgm:cxn modelId="{A83342BC-FA61-EF46-B7F4-727FAE0A8968}" type="presOf" srcId="{F31BEE56-3BA1-49AB-8DEE-DDAE086333B2}" destId="{9934717E-2A82-0F4C-8982-7FF36D429AC1}" srcOrd="1" destOrd="0" presId="urn:microsoft.com/office/officeart/2005/8/layout/vProcess5"/>
    <dgm:cxn modelId="{162572F2-AE81-4C00-AAB7-F070C91E4460}" srcId="{6A1BF3EE-1348-458E-9158-4E7F5E05684D}" destId="{1F6AF8C4-76CB-451B-B796-3D2A0F567AD7}" srcOrd="2" destOrd="0" parTransId="{98857697-52A8-494B-B763-A668230ED6A5}" sibTransId="{31BE9A62-4AD4-4DF1-9769-7200A7B7EC44}"/>
    <dgm:cxn modelId="{3B4BFFFC-960B-B94A-95F4-77241936D309}" type="presOf" srcId="{F31BEE56-3BA1-49AB-8DEE-DDAE086333B2}" destId="{B6F71445-31B7-364A-ADBB-93AAB8F506A8}" srcOrd="0" destOrd="0" presId="urn:microsoft.com/office/officeart/2005/8/layout/vProcess5"/>
    <dgm:cxn modelId="{84D40B6E-70D8-1B44-8AF4-9F469ACFBDE9}" type="presParOf" srcId="{6A1AEA8A-F71A-FD44-A5D4-099CBBE80E5A}" destId="{47B8179D-1E47-9248-9CD0-E547DF61D993}" srcOrd="0" destOrd="0" presId="urn:microsoft.com/office/officeart/2005/8/layout/vProcess5"/>
    <dgm:cxn modelId="{F568121C-79C0-6C46-AE22-04D00FC3D2AE}" type="presParOf" srcId="{6A1AEA8A-F71A-FD44-A5D4-099CBBE80E5A}" destId="{B6F71445-31B7-364A-ADBB-93AAB8F506A8}" srcOrd="1" destOrd="0" presId="urn:microsoft.com/office/officeart/2005/8/layout/vProcess5"/>
    <dgm:cxn modelId="{37CC9068-C13A-3D43-A2FE-5908E85ADF4C}" type="presParOf" srcId="{6A1AEA8A-F71A-FD44-A5D4-099CBBE80E5A}" destId="{695D24C9-EDAC-FA48-A4E3-EC47F80FFA27}" srcOrd="2" destOrd="0" presId="urn:microsoft.com/office/officeart/2005/8/layout/vProcess5"/>
    <dgm:cxn modelId="{EABD9AEB-056D-CA44-8869-593617D54F76}" type="presParOf" srcId="{6A1AEA8A-F71A-FD44-A5D4-099CBBE80E5A}" destId="{BD69ADB0-2734-CF43-BC40-D4D838004FA3}" srcOrd="3" destOrd="0" presId="urn:microsoft.com/office/officeart/2005/8/layout/vProcess5"/>
    <dgm:cxn modelId="{BF1011EA-3570-1146-9825-ED8D82F5F2A9}" type="presParOf" srcId="{6A1AEA8A-F71A-FD44-A5D4-099CBBE80E5A}" destId="{E0B7864E-1E3B-1243-A5D1-6358D9991FA1}" srcOrd="4" destOrd="0" presId="urn:microsoft.com/office/officeart/2005/8/layout/vProcess5"/>
    <dgm:cxn modelId="{444D76EB-444F-0946-A936-6E8F9010FF3D}" type="presParOf" srcId="{6A1AEA8A-F71A-FD44-A5D4-099CBBE80E5A}" destId="{FC8C1B07-EF6C-2844-8C54-F9C61C5191A4}" srcOrd="5" destOrd="0" presId="urn:microsoft.com/office/officeart/2005/8/layout/vProcess5"/>
    <dgm:cxn modelId="{6A46BDC1-6D87-704F-A138-7C1151D96299}" type="presParOf" srcId="{6A1AEA8A-F71A-FD44-A5D4-099CBBE80E5A}" destId="{9934717E-2A82-0F4C-8982-7FF36D429AC1}" srcOrd="6" destOrd="0" presId="urn:microsoft.com/office/officeart/2005/8/layout/vProcess5"/>
    <dgm:cxn modelId="{9DC07C2B-7D42-1C48-81F7-C6605F0610A5}" type="presParOf" srcId="{6A1AEA8A-F71A-FD44-A5D4-099CBBE80E5A}" destId="{D2D16E60-E3BD-F84E-B5F6-211578801DAC}" srcOrd="7" destOrd="0" presId="urn:microsoft.com/office/officeart/2005/8/layout/vProcess5"/>
    <dgm:cxn modelId="{D35326A0-1044-5947-B7D1-CD6F54E7A8C4}" type="presParOf" srcId="{6A1AEA8A-F71A-FD44-A5D4-099CBBE80E5A}" destId="{FB0B1412-DD52-7D47-8702-0CF51559E41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D51DC-D5F3-414D-8A4E-00A9BE427939}">
      <dsp:nvSpPr>
        <dsp:cNvPr id="0" name=""/>
        <dsp:cNvSpPr/>
      </dsp:nvSpPr>
      <dsp:spPr>
        <a:xfrm>
          <a:off x="1430666" y="407892"/>
          <a:ext cx="1177267" cy="11772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1</a:t>
          </a:r>
        </a:p>
      </dsp:txBody>
      <dsp:txXfrm>
        <a:off x="1603073" y="580299"/>
        <a:ext cx="832453" cy="832453"/>
      </dsp:txXfrm>
    </dsp:sp>
    <dsp:sp modelId="{2EE4D71D-3436-3843-B563-D0EE921D02F8}">
      <dsp:nvSpPr>
        <dsp:cNvPr id="0" name=""/>
        <dsp:cNvSpPr/>
      </dsp:nvSpPr>
      <dsp:spPr>
        <a:xfrm rot="2160000">
          <a:off x="2570730" y="1312193"/>
          <a:ext cx="312971" cy="3973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2579696" y="1364064"/>
        <a:ext cx="219080" cy="238397"/>
      </dsp:txXfrm>
    </dsp:sp>
    <dsp:sp modelId="{FF7894DB-07DE-FD44-AC4D-33CCC1DC2F69}">
      <dsp:nvSpPr>
        <dsp:cNvPr id="0" name=""/>
        <dsp:cNvSpPr/>
      </dsp:nvSpPr>
      <dsp:spPr>
        <a:xfrm>
          <a:off x="2860830" y="1446967"/>
          <a:ext cx="1177267" cy="11772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2</a:t>
          </a:r>
        </a:p>
      </dsp:txBody>
      <dsp:txXfrm>
        <a:off x="3033237" y="1619374"/>
        <a:ext cx="832453" cy="832453"/>
      </dsp:txXfrm>
    </dsp:sp>
    <dsp:sp modelId="{FBA5BD0B-D2DA-C548-8773-718A6AACD35B}">
      <dsp:nvSpPr>
        <dsp:cNvPr id="0" name=""/>
        <dsp:cNvSpPr/>
      </dsp:nvSpPr>
      <dsp:spPr>
        <a:xfrm rot="6480000">
          <a:off x="3022578" y="2669142"/>
          <a:ext cx="312971" cy="3973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 rot="10800000">
        <a:off x="3084030" y="2703959"/>
        <a:ext cx="219080" cy="238397"/>
      </dsp:txXfrm>
    </dsp:sp>
    <dsp:sp modelId="{0DDD3A15-2D58-DA42-829D-1E22B6993F32}">
      <dsp:nvSpPr>
        <dsp:cNvPr id="0" name=""/>
        <dsp:cNvSpPr/>
      </dsp:nvSpPr>
      <dsp:spPr>
        <a:xfrm>
          <a:off x="2314556" y="3128226"/>
          <a:ext cx="1177267" cy="11772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3</a:t>
          </a:r>
        </a:p>
      </dsp:txBody>
      <dsp:txXfrm>
        <a:off x="2486963" y="3300633"/>
        <a:ext cx="832453" cy="832453"/>
      </dsp:txXfrm>
    </dsp:sp>
    <dsp:sp modelId="{2331023B-4A87-AC44-A041-DF1E4510FDB7}">
      <dsp:nvSpPr>
        <dsp:cNvPr id="0" name=""/>
        <dsp:cNvSpPr/>
      </dsp:nvSpPr>
      <dsp:spPr>
        <a:xfrm rot="10800000">
          <a:off x="1871671" y="3518196"/>
          <a:ext cx="312971" cy="3973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 rot="10800000">
        <a:off x="1965562" y="3597661"/>
        <a:ext cx="219080" cy="238397"/>
      </dsp:txXfrm>
    </dsp:sp>
    <dsp:sp modelId="{903370FC-ED3D-3643-B88D-41398D8B3F17}">
      <dsp:nvSpPr>
        <dsp:cNvPr id="0" name=""/>
        <dsp:cNvSpPr/>
      </dsp:nvSpPr>
      <dsp:spPr>
        <a:xfrm>
          <a:off x="546776" y="3128226"/>
          <a:ext cx="1177267" cy="11772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empty</a:t>
          </a:r>
        </a:p>
      </dsp:txBody>
      <dsp:txXfrm>
        <a:off x="719183" y="3300633"/>
        <a:ext cx="832453" cy="832453"/>
      </dsp:txXfrm>
    </dsp:sp>
    <dsp:sp modelId="{DD4DBE90-0B1D-DE4A-932C-F6BC7695BE12}">
      <dsp:nvSpPr>
        <dsp:cNvPr id="0" name=""/>
        <dsp:cNvSpPr/>
      </dsp:nvSpPr>
      <dsp:spPr>
        <a:xfrm rot="15120000">
          <a:off x="708524" y="2685991"/>
          <a:ext cx="312971" cy="3973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 rot="10800000">
        <a:off x="769976" y="2810104"/>
        <a:ext cx="219080" cy="238397"/>
      </dsp:txXfrm>
    </dsp:sp>
    <dsp:sp modelId="{DD39D37F-83C6-1B44-8763-965757650099}">
      <dsp:nvSpPr>
        <dsp:cNvPr id="0" name=""/>
        <dsp:cNvSpPr/>
      </dsp:nvSpPr>
      <dsp:spPr>
        <a:xfrm>
          <a:off x="501" y="1446967"/>
          <a:ext cx="1177267" cy="11772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empty</a:t>
          </a:r>
        </a:p>
      </dsp:txBody>
      <dsp:txXfrm>
        <a:off x="172908" y="1619374"/>
        <a:ext cx="832453" cy="832453"/>
      </dsp:txXfrm>
    </dsp:sp>
    <dsp:sp modelId="{D89A17B7-2893-2547-8C0F-1E524EF1D044}">
      <dsp:nvSpPr>
        <dsp:cNvPr id="0" name=""/>
        <dsp:cNvSpPr/>
      </dsp:nvSpPr>
      <dsp:spPr>
        <a:xfrm rot="19440000">
          <a:off x="1140566" y="1322606"/>
          <a:ext cx="312971" cy="3973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1149532" y="1429665"/>
        <a:ext cx="219080" cy="238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71445-31B7-364A-ADBB-93AAB8F506A8}">
      <dsp:nvSpPr>
        <dsp:cNvPr id="0" name=""/>
        <dsp:cNvSpPr/>
      </dsp:nvSpPr>
      <dsp:spPr>
        <a:xfrm>
          <a:off x="0" y="0"/>
          <a:ext cx="6995160" cy="1414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Implementing our circular queue to store different types brings it closer to the circular queue ADT</a:t>
          </a:r>
        </a:p>
      </dsp:txBody>
      <dsp:txXfrm>
        <a:off x="41415" y="41415"/>
        <a:ext cx="5469326" cy="1331186"/>
      </dsp:txXfrm>
    </dsp:sp>
    <dsp:sp modelId="{695D24C9-EDAC-FA48-A4E3-EC47F80FFA27}">
      <dsp:nvSpPr>
        <dsp:cNvPr id="0" name=""/>
        <dsp:cNvSpPr/>
      </dsp:nvSpPr>
      <dsp:spPr>
        <a:xfrm>
          <a:off x="617219" y="1649685"/>
          <a:ext cx="6995160" cy="1414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Let’s change our CircularQueue implementation to support different types through templates</a:t>
          </a:r>
        </a:p>
      </dsp:txBody>
      <dsp:txXfrm>
        <a:off x="658634" y="1691100"/>
        <a:ext cx="5375999" cy="1331186"/>
      </dsp:txXfrm>
    </dsp:sp>
    <dsp:sp modelId="{BD69ADB0-2734-CF43-BC40-D4D838004FA3}">
      <dsp:nvSpPr>
        <dsp:cNvPr id="0" name=""/>
        <dsp:cNvSpPr/>
      </dsp:nvSpPr>
      <dsp:spPr>
        <a:xfrm>
          <a:off x="1234439" y="3299370"/>
          <a:ext cx="6995160" cy="1414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Demo</a:t>
          </a:r>
        </a:p>
      </dsp:txBody>
      <dsp:txXfrm>
        <a:off x="1275854" y="3340785"/>
        <a:ext cx="5375999" cy="1331186"/>
      </dsp:txXfrm>
    </dsp:sp>
    <dsp:sp modelId="{E0B7864E-1E3B-1243-A5D1-6358D9991FA1}">
      <dsp:nvSpPr>
        <dsp:cNvPr id="0" name=""/>
        <dsp:cNvSpPr/>
      </dsp:nvSpPr>
      <dsp:spPr>
        <a:xfrm>
          <a:off x="6076049" y="1072295"/>
          <a:ext cx="919110" cy="9191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282849" y="1072295"/>
        <a:ext cx="505510" cy="691630"/>
      </dsp:txXfrm>
    </dsp:sp>
    <dsp:sp modelId="{FC8C1B07-EF6C-2844-8C54-F9C61C5191A4}">
      <dsp:nvSpPr>
        <dsp:cNvPr id="0" name=""/>
        <dsp:cNvSpPr/>
      </dsp:nvSpPr>
      <dsp:spPr>
        <a:xfrm>
          <a:off x="6693269" y="2712554"/>
          <a:ext cx="919110" cy="9191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00069" y="2712554"/>
        <a:ext cx="505510" cy="69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t>5/3/2022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17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t>5/3/2022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03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209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Save as</a:t>
            </a:r>
            <a:r>
              <a:rPr lang="en-US" baseline="0" dirty="0"/>
              <a:t> a PowerPoint Show and upload to your MyUni course.</a:t>
            </a:r>
          </a:p>
          <a:p>
            <a:endParaRPr lang="en-US" sz="1400" b="1" i="1" baseline="0" dirty="0"/>
          </a:p>
          <a:p>
            <a:r>
              <a:rPr lang="en-US" sz="1400" b="1" i="1" baseline="0" dirty="0"/>
              <a:t>Before you upload the PPS customise slides and indicate where students will find them.</a:t>
            </a:r>
            <a:endParaRPr lang="en-US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79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4941169"/>
            <a:ext cx="7772400" cy="720080"/>
          </a:xfrm>
        </p:spPr>
        <p:txBody>
          <a:bodyPr>
            <a:normAutofit/>
          </a:bodyPr>
          <a:lstStyle>
            <a:lvl1pPr algn="r">
              <a:defRPr sz="3400">
                <a:solidFill>
                  <a:srgbClr val="0060A8"/>
                </a:solidFill>
                <a:latin typeface="Georgia" pitchFamily="18" charset="0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232" y="4534272"/>
            <a:ext cx="6400800" cy="40689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rgbClr val="80828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mpus-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9" name="Picture 8" descr="UoA_logo_vert_cmyk_midbg.png"/>
          <p:cNvPicPr/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10772" y="318199"/>
            <a:ext cx="1107584" cy="821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48251"/>
            <a:ext cx="2895600" cy="365125"/>
          </a:xfrm>
        </p:spPr>
        <p:txBody>
          <a:bodyPr/>
          <a:lstStyle/>
          <a:p>
            <a:r>
              <a:rPr lang="en-AU"/>
              <a:t>University of Adelaide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869161"/>
            <a:ext cx="8964488" cy="1440159"/>
          </a:xfrm>
        </p:spPr>
        <p:txBody>
          <a:bodyPr>
            <a:normAutofit/>
          </a:bodyPr>
          <a:lstStyle/>
          <a:p>
            <a:r>
              <a:rPr lang="en-AU" sz="2700" dirty="0"/>
              <a:t>COMP SCI 1103/2103 Algorithm Design &amp; Data Structure</a:t>
            </a:r>
            <a:r>
              <a:rPr lang="en-AU" dirty="0"/>
              <a:t> </a:t>
            </a:r>
            <a:br>
              <a:rPr lang="en-AU" dirty="0"/>
            </a:br>
            <a:r>
              <a:rPr lang="en-AU" sz="2200" dirty="0"/>
              <a:t>Matching implementation with abstraction: allowing different types using C++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232" y="4606280"/>
            <a:ext cx="6400800" cy="478904"/>
          </a:xfrm>
        </p:spPr>
        <p:txBody>
          <a:bodyPr>
            <a:normAutofit/>
          </a:bodyPr>
          <a:lstStyle/>
          <a:p>
            <a:r>
              <a:rPr lang="en-US" sz="2400" dirty="0"/>
              <a:t>School of Computer Science</a:t>
            </a:r>
            <a:endParaRPr lang="en-AU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5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7CC-315E-E84E-95C6-EFD64D6A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</p:spPr>
        <p:txBody>
          <a:bodyPr anchor="ctr">
            <a:normAutofit/>
          </a:bodyPr>
          <a:lstStyle/>
          <a:p>
            <a:r>
              <a:rPr lang="en-US" dirty="0"/>
              <a:t>Abstract Data Type – Circular 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C19EE-EF64-A54A-8979-65D2455AA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The Abstract Data Type</a:t>
            </a:r>
          </a:p>
          <a:p>
            <a:r>
              <a:rPr lang="en-US" i="1" dirty="0"/>
              <a:t>constructor</a:t>
            </a:r>
          </a:p>
          <a:p>
            <a:pPr lvl="1"/>
            <a:r>
              <a:rPr lang="en-US" sz="2400" dirty="0"/>
              <a:t>capacity</a:t>
            </a:r>
          </a:p>
          <a:p>
            <a:r>
              <a:rPr lang="en-US" i="1" dirty="0"/>
              <a:t>enqueue</a:t>
            </a:r>
          </a:p>
          <a:p>
            <a:pPr lvl="1"/>
            <a:r>
              <a:rPr lang="en-US" sz="2400"/>
              <a:t>insert element into </a:t>
            </a:r>
            <a:r>
              <a:rPr lang="en-US" sz="2400" dirty="0"/>
              <a:t>next space in queue</a:t>
            </a:r>
          </a:p>
          <a:p>
            <a:r>
              <a:rPr lang="en-US" i="1" dirty="0"/>
              <a:t>dequeue</a:t>
            </a:r>
          </a:p>
          <a:p>
            <a:pPr lvl="1"/>
            <a:r>
              <a:rPr lang="en-US" sz="2400" dirty="0"/>
              <a:t>removes and returns the oldest element</a:t>
            </a:r>
          </a:p>
          <a:p>
            <a:pPr lvl="1"/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13B7-5AF7-BC4C-AC13-B0D2398D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448251"/>
            <a:ext cx="2895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42B2-875D-5249-9891-59B474A5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8AFECB-488C-4862-A863-69DB259C81CD}" type="slidenum">
              <a:rPr lang="en-AU" smtClean="0"/>
              <a:pPr>
                <a:spcAft>
                  <a:spcPts val="600"/>
                </a:spcAft>
              </a:pPr>
              <a:t>2</a:t>
            </a:fld>
            <a:endParaRPr lang="en-AU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AF01D35-6D13-1544-98CE-64CBCE4F6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331552"/>
              </p:ext>
            </p:extLst>
          </p:nvPr>
        </p:nvGraphicFramePr>
        <p:xfrm>
          <a:off x="4648200" y="1412776"/>
          <a:ext cx="4038600" cy="4713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F6F98F0-CF36-CD4B-8741-5349DBFFAA37}"/>
              </a:ext>
            </a:extLst>
          </p:cNvPr>
          <p:cNvSpPr txBox="1">
            <a:spLocks/>
          </p:cNvSpPr>
          <p:nvPr/>
        </p:nvSpPr>
        <p:spPr>
          <a:xfrm>
            <a:off x="611560" y="5445223"/>
            <a:ext cx="4942656" cy="91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dirty="0">
                <a:solidFill>
                  <a:srgbClr val="0070C0"/>
                </a:solidFill>
              </a:rPr>
              <a:t>But our current implementation only accepts int as elements</a:t>
            </a:r>
            <a:endParaRPr lang="en-US" sz="2400" i="1" dirty="0">
              <a:solidFill>
                <a:srgbClr val="0070C0"/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57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1FE7-025E-634C-B6B6-9CF9E7F1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585D-5C7D-6D4D-895B-940EEE0B9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435280" cy="47133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Vector, Array and other container classes can store different types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vector&lt;int&gt; </a:t>
            </a:r>
            <a:r>
              <a:rPr lang="en-US" dirty="0" err="1">
                <a:latin typeface="Courier" pitchFamily="2" charset="0"/>
              </a:rPr>
              <a:t>myVector</a:t>
            </a: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vector&lt;string&gt; </a:t>
            </a:r>
            <a:r>
              <a:rPr lang="en-US" dirty="0" err="1">
                <a:latin typeface="Courier" pitchFamily="2" charset="0"/>
              </a:rPr>
              <a:t>myVector</a:t>
            </a: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/>
              <a:t>This is done using C++ templates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template &lt;</a:t>
            </a:r>
            <a:r>
              <a:rPr lang="en-US" dirty="0" err="1">
                <a:latin typeface="Courier" pitchFamily="2" charset="0"/>
              </a:rPr>
              <a:t>typename</a:t>
            </a:r>
            <a:r>
              <a:rPr lang="en-US" dirty="0">
                <a:latin typeface="Courier" pitchFamily="2" charset="0"/>
              </a:rPr>
              <a:t> T&gt;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T </a:t>
            </a:r>
            <a:r>
              <a:rPr lang="en-US" dirty="0" err="1">
                <a:latin typeface="Courier" pitchFamily="2" charset="0"/>
              </a:rPr>
              <a:t>myClass</a:t>
            </a:r>
            <a:r>
              <a:rPr lang="en-US" dirty="0">
                <a:latin typeface="Courier" pitchFamily="2" charset="0"/>
              </a:rPr>
              <a:t>&lt;T&gt;::</a:t>
            </a:r>
            <a:r>
              <a:rPr lang="en-US" dirty="0" err="1">
                <a:latin typeface="Courier" pitchFamily="2" charset="0"/>
              </a:rPr>
              <a:t>myFunction</a:t>
            </a:r>
            <a:r>
              <a:rPr lang="en-US" dirty="0">
                <a:latin typeface="Courier" pitchFamily="2" charset="0"/>
              </a:rPr>
              <a:t>(T value){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T </a:t>
            </a:r>
            <a:r>
              <a:rPr lang="en-US" dirty="0" err="1">
                <a:latin typeface="Courier" pitchFamily="2" charset="0"/>
              </a:rPr>
              <a:t>newValue</a:t>
            </a:r>
            <a:r>
              <a:rPr lang="en-US" dirty="0">
                <a:latin typeface="Courier" pitchFamily="2" charset="0"/>
              </a:rPr>
              <a:t> = value * 2;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	return </a:t>
            </a:r>
            <a:r>
              <a:rPr lang="en-US" dirty="0" err="1">
                <a:latin typeface="Courier" pitchFamily="2" charset="0"/>
              </a:rPr>
              <a:t>newValue</a:t>
            </a: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2" charset="0"/>
              </a:rPr>
              <a:t>myClass</a:t>
            </a:r>
            <a:r>
              <a:rPr lang="en-US" dirty="0">
                <a:latin typeface="Courier" pitchFamily="2" charset="0"/>
              </a:rPr>
              <a:t>&lt;float&gt; A;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2" charset="0"/>
              </a:rPr>
              <a:t>myClass</a:t>
            </a:r>
            <a:r>
              <a:rPr lang="en-US" dirty="0">
                <a:latin typeface="Courier" pitchFamily="2" charset="0"/>
              </a:rPr>
              <a:t>&lt;int&gt; A;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T </a:t>
            </a:r>
            <a:r>
              <a:rPr lang="en-US" dirty="0"/>
              <a:t>is replaced with the type in &lt; &gt; when the program is compiled</a:t>
            </a:r>
          </a:p>
          <a:p>
            <a:r>
              <a:rPr lang="en-US" dirty="0" err="1">
                <a:latin typeface="Courier" pitchFamily="2" charset="0"/>
              </a:rPr>
              <a:t>myFunction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now take strings, </a:t>
            </a:r>
            <a:r>
              <a:rPr lang="en-US" dirty="0" err="1"/>
              <a:t>ints</a:t>
            </a:r>
            <a:r>
              <a:rPr lang="en-US" dirty="0"/>
              <a:t>, vectors...(although it only makes sense to take types that can be multiplied by 2 in this example)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F1FB-D156-4540-AEE3-8FDAB251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0E11-159F-FE4F-B005-33A860FE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63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81D0E09-CE6F-044B-B00E-14121357CBB3}"/>
              </a:ext>
            </a:extLst>
          </p:cNvPr>
          <p:cNvSpPr/>
          <p:nvPr/>
        </p:nvSpPr>
        <p:spPr>
          <a:xfrm>
            <a:off x="467544" y="2204864"/>
            <a:ext cx="4032448" cy="15121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B27672-E399-C148-9165-06695199E96B}"/>
              </a:ext>
            </a:extLst>
          </p:cNvPr>
          <p:cNvSpPr/>
          <p:nvPr/>
        </p:nvSpPr>
        <p:spPr>
          <a:xfrm>
            <a:off x="4572000" y="2204864"/>
            <a:ext cx="4248472" cy="15841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9FD3-2EDD-2F43-B506-10EB5996D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Class template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template &lt;</a:t>
            </a:r>
            <a:r>
              <a:rPr lang="en-US" dirty="0" err="1">
                <a:latin typeface="Courier" pitchFamily="2" charset="0"/>
              </a:rPr>
              <a:t>typename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dirty="0">
                <a:latin typeface="Courier" pitchFamily="2" charset="0"/>
              </a:rPr>
              <a:t>&gt;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class </a:t>
            </a:r>
            <a:r>
              <a:rPr lang="en-US" dirty="0" err="1">
                <a:latin typeface="Courier" pitchFamily="2" charset="0"/>
              </a:rPr>
              <a:t>myClass</a:t>
            </a:r>
            <a:r>
              <a:rPr lang="en-US" dirty="0">
                <a:latin typeface="Courier" pitchFamily="2" charset="0"/>
              </a:rPr>
              <a:t>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dirty="0">
                <a:latin typeface="Courier" pitchFamily="2" charset="0"/>
              </a:rPr>
              <a:t> values[3];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myClass</a:t>
            </a:r>
            <a:r>
              <a:rPr lang="en-US" dirty="0">
                <a:latin typeface="Courier" pitchFamily="2" charset="0"/>
              </a:rPr>
              <a:t> has a member called values which is an array of 3 ’T’s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020B6-21ED-3D45-B3A4-A7175340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templates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7A9A6-A735-DC4F-AA9C-8339B1F6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12776"/>
            <a:ext cx="4248472" cy="4713387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Function template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template &lt;</a:t>
            </a:r>
            <a:r>
              <a:rPr lang="en-US" dirty="0" err="1">
                <a:latin typeface="Courier" pitchFamily="2" charset="0"/>
              </a:rPr>
              <a:t>typename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dirty="0">
                <a:latin typeface="Courier" pitchFamily="2" charset="0"/>
              </a:rPr>
              <a:t>&gt;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myFunction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dirty="0">
                <a:latin typeface="Courier" pitchFamily="2" charset="0"/>
              </a:rPr>
              <a:t> value){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value*2.0;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D821-89CE-1849-94BB-E2AA659A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34DE-7598-8847-8C84-C684EFF1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73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04E9-C224-1940-9EC4-86CA642B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template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1DCE-2170-1C44-A2E7-32A6C200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03232" cy="4713387"/>
          </a:xfrm>
        </p:spPr>
        <p:txBody>
          <a:bodyPr/>
          <a:lstStyle/>
          <a:p>
            <a:r>
              <a:rPr lang="en-US" dirty="0"/>
              <a:t>You can have multiple template values.</a:t>
            </a:r>
          </a:p>
          <a:p>
            <a:r>
              <a:rPr lang="en-US" dirty="0"/>
              <a:t>Besides types, you can also include values in templates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template &lt;</a:t>
            </a:r>
            <a:r>
              <a:rPr lang="en-US" dirty="0" err="1">
                <a:latin typeface="Courier" pitchFamily="2" charset="0"/>
              </a:rPr>
              <a:t>typename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size_t</a:t>
            </a:r>
            <a:r>
              <a:rPr lang="en-US" dirty="0">
                <a:latin typeface="Courier" pitchFamily="2" charset="0"/>
              </a:rPr>
              <a:t> size&gt;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class </a:t>
            </a:r>
            <a:r>
              <a:rPr lang="en-US" dirty="0" err="1">
                <a:latin typeface="Courier" pitchFamily="2" charset="0"/>
              </a:rPr>
              <a:t>myClass</a:t>
            </a:r>
            <a:r>
              <a:rPr lang="en-US" dirty="0">
                <a:latin typeface="Courier" pitchFamily="2" charset="0"/>
              </a:rPr>
              <a:t>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dirty="0">
                <a:latin typeface="Courier" pitchFamily="2" charset="0"/>
              </a:rPr>
              <a:t> values[size];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};</a:t>
            </a:r>
          </a:p>
          <a:p>
            <a:endParaRPr lang="en-US" dirty="0"/>
          </a:p>
          <a:p>
            <a:r>
              <a:rPr lang="en-US" dirty="0"/>
              <a:t>This is used by C++ arrays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array&lt;string, 4&gt; </a:t>
            </a:r>
            <a:r>
              <a:rPr lang="en-US" sz="2400" dirty="0" err="1">
                <a:latin typeface="Courier" pitchFamily="2" charset="0"/>
              </a:rPr>
              <a:t>myArray</a:t>
            </a:r>
            <a:r>
              <a:rPr lang="en-US" sz="2400" dirty="0">
                <a:latin typeface="Courier" pitchFamily="2" charset="0"/>
              </a:rPr>
              <a:t>;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4AF1-DA50-B04B-9851-F2132EB1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3A0F-5FBF-1143-B100-6A150084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2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6535-E81E-F34F-B6C6-3A3E9596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Making our implementation closer to the ADT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7DB5-328E-9F40-A359-C6DA0E60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448251"/>
            <a:ext cx="2895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3CAC-2E25-0049-8DDE-03DB9C0E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8AFECB-488C-4862-A863-69DB259C81CD}" type="slidenum">
              <a:rPr lang="en-AU" smtClean="0"/>
              <a:pPr>
                <a:spcAft>
                  <a:spcPts val="600"/>
                </a:spcAft>
              </a:pPr>
              <a:t>6</a:t>
            </a:fld>
            <a:endParaRPr lang="en-AU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03F17A1-C4C1-41EB-BBAC-DB881B88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604412"/>
              </p:ext>
            </p:extLst>
          </p:nvPr>
        </p:nvGraphicFramePr>
        <p:xfrm>
          <a:off x="457200" y="1412776"/>
          <a:ext cx="8229600" cy="4713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48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B82F-3C0E-2C42-9EB8-C74AC0AF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0206-34DF-DE43-B3EA-B9A5B2CA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7355160" cy="4713387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 err="1"/>
              <a:t>CircularQueue</a:t>
            </a:r>
            <a:r>
              <a:rPr lang="en-US" dirty="0"/>
              <a:t> now can store any type</a:t>
            </a:r>
          </a:p>
          <a:p>
            <a:pPr lvl="1"/>
            <a:r>
              <a:rPr lang="en-US" dirty="0"/>
              <a:t>We can now use an array in our implementation as we know the size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Templates break our design approach of separating class declaration (.h file) from the implementation (.</a:t>
            </a:r>
            <a:r>
              <a:rPr lang="en-US" dirty="0" err="1"/>
              <a:t>cpp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We have to now #include what would have usually been the .</a:t>
            </a:r>
            <a:r>
              <a:rPr lang="en-US" dirty="0" err="1"/>
              <a:t>cpp</a:t>
            </a:r>
            <a:r>
              <a:rPr lang="en-US" dirty="0"/>
              <a:t> file in the .h file.    </a:t>
            </a:r>
          </a:p>
          <a:p>
            <a:pPr lvl="1"/>
            <a:r>
              <a:rPr lang="en-US" dirty="0"/>
              <a:t>The template values MUST be known at compile time.  The actual type is substituted during compilation.</a:t>
            </a:r>
          </a:p>
          <a:p>
            <a:pPr lvl="1"/>
            <a:r>
              <a:rPr lang="en-US" dirty="0"/>
              <a:t>Sometimes .</a:t>
            </a:r>
            <a:r>
              <a:rPr lang="en-US" dirty="0" err="1"/>
              <a:t>cpp</a:t>
            </a:r>
            <a:r>
              <a:rPr lang="en-US" dirty="0"/>
              <a:t> changed to .</a:t>
            </a:r>
            <a:r>
              <a:rPr lang="en-US" dirty="0" err="1"/>
              <a:t>tpp</a:t>
            </a:r>
            <a:r>
              <a:rPr lang="en-US" dirty="0"/>
              <a:t> to indicate it is a template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2F6C7-C409-7341-BC8B-4C1193A6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13E1-96CE-6F4C-BE69-7715DDEA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5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48425"/>
            <a:ext cx="2895600" cy="365125"/>
          </a:xfrm>
        </p:spPr>
        <p:txBody>
          <a:bodyPr/>
          <a:lstStyle/>
          <a:p>
            <a:r>
              <a:rPr lang="en-AU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48425"/>
            <a:ext cx="2133600" cy="365125"/>
          </a:xfrm>
        </p:spPr>
        <p:txBody>
          <a:bodyPr/>
          <a:lstStyle/>
          <a:p>
            <a:fld id="{7E8AFECB-488C-4862-A863-69DB259C81CD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B9B34-304B-BE40-9EC0-8A344181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362075"/>
          </a:xfrm>
        </p:spPr>
        <p:txBody>
          <a:bodyPr>
            <a:normAutofit/>
          </a:bodyPr>
          <a:lstStyle/>
          <a:p>
            <a:r>
              <a:rPr lang="en-US" dirty="0"/>
              <a:t>Next lecture: revisiting inheritance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242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[Course name]  Expectations &amp;amp; Roles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Welcome&amp;quot;&quot;/&gt;&lt;property id=&quot;20307&quot; value=&quot;263&quot;/&gt;&lt;/object&gt;&lt;object type=&quot;3&quot; unique_id=&quot;10006&quot;&gt;&lt;property id=&quot;20148&quot; value=&quot;5&quot;/&gt;&lt;property id=&quot;20300&quot; value=&quot;Slide 3 - &amp;quot;Teaching Staff&amp;quot;&quot;/&gt;&lt;property id=&quot;20307&quot; value=&quot;297&quot;/&gt;&lt;/object&gt;&lt;object type=&quot;3&quot; unique_id=&quot;10007&quot;&gt;&lt;property id=&quot;20148&quot; value=&quot;5&quot;/&gt;&lt;property id=&quot;20300&quot; value=&quot;Slide 4 - &amp;quot;Course organisation&amp;quot;&quot;/&gt;&lt;property id=&quot;20307&quot; value=&quot;287&quot;/&gt;&lt;/object&gt;&lt;object type=&quot;3&quot; unique_id=&quot;10008&quot;&gt;&lt;property id=&quot;20148&quot; value=&quot;5&quot;/&gt;&lt;property id=&quot;20300&quot; value=&quot;Slide 5 - &amp;quot;&amp;lt;name of course&amp;gt; &amp;quot;&quot;/&gt;&lt;property id=&quot;20307&quot; value=&quot;264&quot;/&gt;&lt;/object&gt;&lt;object type=&quot;3&quot; unique_id=&quot;10009&quot;&gt;&lt;property id=&quot;20148&quot; value=&quot;5&quot;/&gt;&lt;property id=&quot;20300&quot; value=&quot;Slide 6 - &amp;quot;Face to Face&amp;quot;&quot;/&gt;&lt;property id=&quot;20307&quot; value=&quot;298&quot;/&gt;&lt;/object&gt;&lt;object type=&quot;3&quot; unique_id=&quot;10010&quot;&gt;&lt;property id=&quot;20148&quot; value=&quot;5&quot;/&gt;&lt;property id=&quot;20300&quot; value=&quot;Slide 7 - &amp;quot;MyUni: online component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Assessment&amp;quot;&quot;/&gt;&lt;property id=&quot;20307&quot; value=&quot;288&quot;/&gt;&lt;/object&gt;&lt;object type=&quot;3&quot; unique_id=&quot;10012&quot;&gt;&lt;property id=&quot;20148&quot; value=&quot;5&quot;/&gt;&lt;property id=&quot;20300&quot; value=&quot;Slide 9 - &amp;quot;Assessment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How to submit your online assessments&amp;quot;&quot;/&gt;&lt;property id=&quot;20307&quot; value=&quot;267&quot;/&gt;&lt;/object&gt;&lt;object type=&quot;3&quot; unique_id=&quot;10014&quot;&gt;&lt;property id=&quot;20148&quot; value=&quot;5&quot;/&gt;&lt;property id=&quot;20300&quot; value=&quot;Slide 11 - &amp;quot;Problems with submitting your assignments online &amp;quot;&quot;/&gt;&lt;property id=&quot;20307&quot; value=&quot;269&quot;/&gt;&lt;/object&gt;&lt;object type=&quot;3&quot; unique_id=&quot;10015&quot;&gt;&lt;property id=&quot;20148&quot; value=&quot;5&quot;/&gt;&lt;property id=&quot;20300&quot; value=&quot;Slide 12 - &amp;quot;Late Submissions&amp;quot;&quot;/&gt;&lt;property id=&quot;20307&quot; value=&quot;268&quot;/&gt;&lt;/object&gt;&lt;object type=&quot;3&quot; unique_id=&quot;10016&quot;&gt;&lt;property id=&quot;20148&quot; value=&quot;5&quot;/&gt;&lt;property id=&quot;20300&quot; value=&quot;Slide 13 - &amp;quot;Participation in Discussion Forums&amp;quot;&quot;/&gt;&lt;property id=&quot;20307&quot; value=&quot;299&quot;/&gt;&lt;/object&gt;&lt;object type=&quot;3&quot; unique_id=&quot;10017&quot;&gt;&lt;property id=&quot;20148&quot; value=&quot;5&quot;/&gt;&lt;property id=&quot;20300&quot; value=&quot;Slide 14 - &amp;quot;Participation in Discussion Forums&amp;quot;&quot;/&gt;&lt;property id=&quot;20307&quot; value=&quot;272&quot;/&gt;&lt;/object&gt;&lt;object type=&quot;3&quot; unique_id=&quot;10018&quot;&gt;&lt;property id=&quot;20148&quot; value=&quot;5&quot;/&gt;&lt;property id=&quot;20300&quot; value=&quot;Slide 15 - &amp;quot;Example rubric for discussion board assessment&amp;quot;&quot;/&gt;&lt;property id=&quot;20307&quot; value=&quot;273&quot;/&gt;&lt;/object&gt;&lt;object type=&quot;3&quot; unique_id=&quot;10019&quot;&gt;&lt;property id=&quot;20148&quot; value=&quot;5&quot;/&gt;&lt;property id=&quot;20300&quot; value=&quot;Slide 16 - &amp;quot;Course &amp;amp; Assessment questions: Q&amp;amp;A Discussion Board &amp;quot;&quot;/&gt;&lt;property id=&quot;20307&quot; value=&quot;289&quot;/&gt;&lt;/object&gt;&lt;object type=&quot;3&quot; unique_id=&quot;10020&quot;&gt;&lt;property id=&quot;20148&quot; value=&quot;5&quot;/&gt;&lt;property id=&quot;20300&quot; value=&quot;Slide 17 - &amp;quot;Questions &amp;amp; Answers&amp;quot;&quot;/&gt;&lt;property id=&quot;20307&quot; value=&quot;270&quot;/&gt;&lt;/object&gt;&lt;object type=&quot;3&quot; unique_id=&quot;10021&quot;&gt;&lt;property id=&quot;20148&quot; value=&quot;5&quot;/&gt;&lt;property id=&quot;20300&quot; value=&quot;Slide 18 - &amp;quot;Netiquette &amp;quot;&quot;/&gt;&lt;property id=&quot;20307&quot; value=&quot;271&quot;/&gt;&lt;/object&gt;&lt;object type=&quot;3&quot; unique_id=&quot;10022&quot;&gt;&lt;property id=&quot;20148&quot; value=&quot;5&quot;/&gt;&lt;property id=&quot;20300&quot; value=&quot;Slide 19 - &amp;quot;Learning Support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University Library &amp;quot;&quot;/&gt;&lt;property id=&quot;20307&quot; value=&quot;274&quot;/&gt;&lt;/object&gt;&lt;object type=&quot;3&quot; unique_id=&quot;10024&quot;&gt;&lt;property id=&quot;20148&quot; value=&quot;5&quot;/&gt;&lt;property id=&quot;20300&quot; value=&quot;Slide 21 - &amp;quot;Academic Writing: The Writing Centre&amp;quot;&quot;/&gt;&lt;property id=&quot;20307&quot; value=&quot;276&quot;/&gt;&lt;/object&gt;&lt;object type=&quot;3&quot; unique_id=&quot;10025&quot;&gt;&lt;property id=&quot;20148&quot; value=&quot;5&quot;/&gt;&lt;property id=&quot;20300&quot; value=&quot;Slide 22 - &amp;quot;Academic Skills&amp;quot;&quot;/&gt;&lt;property id=&quot;20307&quot; value=&quot;295&quot;/&gt;&lt;/object&gt;&lt;object type=&quot;3&quot; unique_id=&quot;10026&quot;&gt;&lt;property id=&quot;20148&quot; value=&quot;5&quot;/&gt;&lt;property id=&quot;20300&quot; value=&quot;Slide 23 - &amp;quot;English for Uni&amp;quot;&quot;/&gt;&lt;property id=&quot;20307&quot; value=&quot;279&quot;/&gt;&lt;/object&gt;&lt;object type=&quot;3&quot; unique_id=&quot;10027&quot;&gt;&lt;property id=&quot;20148&quot; value=&quot;5&quot;/&gt;&lt;property id=&quot;20300&quot; value=&quot;Slide 24 - &amp;quot;The Maths Learning Centre&amp;quot;&quot;/&gt;&lt;property id=&quot;20307&quot; value=&quot;278&quot;/&gt;&lt;/object&gt;&lt;object type=&quot;3&quot; unique_id=&quot;10028&quot;&gt;&lt;property id=&quot;20148&quot; value=&quot;5&quot;/&gt;&lt;property id=&quot;20300&quot; value=&quot;Slide 25 - &amp;quot;Academic Integrity&amp;quot;&quot;/&gt;&lt;property id=&quot;20307&quot; value=&quot;291&quot;/&gt;&lt;/object&gt;&lt;object type=&quot;3&quot; unique_id=&quot;10029&quot;&gt;&lt;property id=&quot;20148&quot; value=&quot;5&quot;/&gt;&lt;property id=&quot;20300&quot; value=&quot;Slide 26 - &amp;quot;Academic Integrity&amp;quot;&quot;/&gt;&lt;property id=&quot;20307&quot; value=&quot;275&quot;/&gt;&lt;/object&gt;&lt;object type=&quot;3&quot; unique_id=&quot;10030&quot;&gt;&lt;property id=&quot;20148&quot; value=&quot;5&quot;/&gt;&lt;property id=&quot;20300&quot; value=&quot;Slide 27 - &amp;quot;Student Support &amp;amp; Resources&amp;quot;&quot;/&gt;&lt;property id=&quot;20307&quot; value=&quot;292&quot;/&gt;&lt;/object&gt;&lt;object type=&quot;3&quot; unique_id=&quot;10031&quot;&gt;&lt;property id=&quot;20148&quot; value=&quot;5&quot;/&gt;&lt;property id=&quot;20300&quot; value=&quot;Slide 28 - &amp;quot;‘Digital Toolkit’ MyUni course&amp;quot;&quot;/&gt;&lt;property id=&quot;20307&quot; value=&quot;280&quot;/&gt;&lt;/object&gt;&lt;object type=&quot;3&quot; unique_id=&quot;10032&quot;&gt;&lt;property id=&quot;20148&quot; value=&quot;5&quot;/&gt;&lt;property id=&quot;20300&quot; value=&quot;Slide 29 - &amp;quot;Getting HELP in the Faculty&amp;quot;&quot;/&gt;&lt;property id=&quot;20307&quot; value=&quot;293&quot;/&gt;&lt;/object&gt;&lt;object type=&quot;3&quot; unique_id=&quot;10033&quot;&gt;&lt;property id=&quot;20148&quot; value=&quot;5&quot;/&gt;&lt;property id=&quot;20300&quot; value=&quot;Slide 30 - &amp;quot;MyUni Support&amp;quot;&quot;/&gt;&lt;property id=&quot;20307&quot; value=&quot;294&quot;/&gt;&lt;/object&gt;&lt;object type=&quot;3&quot; unique_id=&quot;10034&quot;&gt;&lt;property id=&quot;20148&quot; value=&quot;5&quot;/&gt;&lt;property id=&quot;20300&quot; value=&quot;Slide 31 - &amp;quot;We hope you enjoy this course&amp;quot;&quot;/&gt;&lt;property id=&quot;20307&quot; value=&quot;283&quot;/&gt;&lt;/object&gt;&lt;/object&gt;&lt;object type=&quot;8&quot; unique_id=&quot;100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A_PPT2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495</Words>
  <Application>Microsoft Macintosh PowerPoint</Application>
  <PresentationFormat>On-screen Show (4:3)</PresentationFormat>
  <Paragraphs>84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</vt:lpstr>
      <vt:lpstr>Georgia</vt:lpstr>
      <vt:lpstr>UoA_PPT2</vt:lpstr>
      <vt:lpstr>COMP SCI 1103/2103 Algorithm Design &amp; Data Structure  Matching implementation with abstraction: allowing different types using C++ templates</vt:lpstr>
      <vt:lpstr>Abstract Data Type – Circular Queue</vt:lpstr>
      <vt:lpstr>Templates</vt:lpstr>
      <vt:lpstr>Different types of templates</vt:lpstr>
      <vt:lpstr>Multiple template values</vt:lpstr>
      <vt:lpstr>Making our implementation closer to the ADT</vt:lpstr>
      <vt:lpstr>Pros and Cons</vt:lpstr>
      <vt:lpstr>Next lecture: revisiting inheritance and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1103/2103 Algorithm Design &amp; Data Structure  Matching implementation with abstraction: allowing different types using C++ templates</dc:title>
  <dc:creator>Cheryl Pope</dc:creator>
  <cp:lastModifiedBy>Cheryl Pope</cp:lastModifiedBy>
  <cp:revision>4</cp:revision>
  <dcterms:created xsi:type="dcterms:W3CDTF">2020-07-30T10:33:41Z</dcterms:created>
  <dcterms:modified xsi:type="dcterms:W3CDTF">2022-03-05T10:55:30Z</dcterms:modified>
</cp:coreProperties>
</file>