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8" r:id="rId4"/>
    <p:sldId id="272" r:id="rId5"/>
    <p:sldId id="273" r:id="rId6"/>
    <p:sldId id="259" r:id="rId7"/>
    <p:sldId id="280" r:id="rId8"/>
    <p:sldId id="263" r:id="rId9"/>
    <p:sldId id="274" r:id="rId10"/>
    <p:sldId id="275" r:id="rId11"/>
    <p:sldId id="264" r:id="rId12"/>
    <p:sldId id="279" r:id="rId13"/>
    <p:sldId id="257" r:id="rId14"/>
    <p:sldId id="28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Thain" userId="b393f828-80bc-408f-b62f-cc8d75606a15" providerId="ADAL" clId="{62E4C72A-DE08-4B11-B302-178941D1261B}"/>
    <pc:docChg chg="modSld">
      <pc:chgData name="Anthony Thain" userId="b393f828-80bc-408f-b62f-cc8d75606a15" providerId="ADAL" clId="{62E4C72A-DE08-4B11-B302-178941D1261B}" dt="2022-01-10T05:24:40.752" v="4" actId="1076"/>
      <pc:docMkLst>
        <pc:docMk/>
      </pc:docMkLst>
      <pc:sldChg chg="modSp mod">
        <pc:chgData name="Anthony Thain" userId="b393f828-80bc-408f-b62f-cc8d75606a15" providerId="ADAL" clId="{62E4C72A-DE08-4B11-B302-178941D1261B}" dt="2022-01-10T05:24:40.752" v="4" actId="1076"/>
        <pc:sldMkLst>
          <pc:docMk/>
          <pc:sldMk cId="162706913" sldId="274"/>
        </pc:sldMkLst>
        <pc:graphicFrameChg chg="mod">
          <ac:chgData name="Anthony Thain" userId="b393f828-80bc-408f-b62f-cc8d75606a15" providerId="ADAL" clId="{62E4C72A-DE08-4B11-B302-178941D1261B}" dt="2022-01-10T05:24:40.752" v="4" actId="1076"/>
          <ac:graphicFrameMkLst>
            <pc:docMk/>
            <pc:sldMk cId="162706913" sldId="274"/>
            <ac:graphicFrameMk id="7" creationId="{DC5D2562-5439-434E-A140-B7D13DA35252}"/>
          </ac:graphicFrameMkLst>
        </pc:graphicFrameChg>
        <pc:graphicFrameChg chg="mod ord">
          <ac:chgData name="Anthony Thain" userId="b393f828-80bc-408f-b62f-cc8d75606a15" providerId="ADAL" clId="{62E4C72A-DE08-4B11-B302-178941D1261B}" dt="2022-01-10T05:24:31.291" v="3" actId="166"/>
          <ac:graphicFrameMkLst>
            <pc:docMk/>
            <pc:sldMk cId="162706913" sldId="274"/>
            <ac:graphicFrameMk id="8" creationId="{1D5BBD8A-10FF-4CCE-B692-E01DBCD172D9}"/>
          </ac:graphicFrameMkLst>
        </pc:graphicFrameChg>
      </pc:sldChg>
    </pc:docChg>
  </pc:docChgLst>
  <pc:docChgLst>
    <pc:chgData name="Anthony Thain" userId="b393f828-80bc-408f-b62f-cc8d75606a15" providerId="ADAL" clId="{7C5C946B-7BB8-42EA-B40A-3E50F21FDAEA}"/>
    <pc:docChg chg="undo custSel addSld delSld modSld sldOrd modMainMaster">
      <pc:chgData name="Anthony Thain" userId="b393f828-80bc-408f-b62f-cc8d75606a15" providerId="ADAL" clId="{7C5C946B-7BB8-42EA-B40A-3E50F21FDAEA}" dt="2022-01-04T05:51:15.182" v="8344" actId="207"/>
      <pc:docMkLst>
        <pc:docMk/>
      </pc:docMkLst>
      <pc:sldChg chg="modSp mod modTransition">
        <pc:chgData name="Anthony Thain" userId="b393f828-80bc-408f-b62f-cc8d75606a15" providerId="ADAL" clId="{7C5C946B-7BB8-42EA-B40A-3E50F21FDAEA}" dt="2022-01-03T23:55:14.932" v="8321" actId="20577"/>
        <pc:sldMkLst>
          <pc:docMk/>
          <pc:sldMk cId="3851615332" sldId="256"/>
        </pc:sldMkLst>
        <pc:spChg chg="mod">
          <ac:chgData name="Anthony Thain" userId="b393f828-80bc-408f-b62f-cc8d75606a15" providerId="ADAL" clId="{7C5C946B-7BB8-42EA-B40A-3E50F21FDAEA}" dt="2022-01-03T23:55:14.932" v="8321" actId="20577"/>
          <ac:spMkLst>
            <pc:docMk/>
            <pc:sldMk cId="3851615332" sldId="256"/>
            <ac:spMk id="3" creationId="{64E221ED-1789-43FD-9CDF-00CA951F5EF4}"/>
          </ac:spMkLst>
        </pc:spChg>
      </pc:sldChg>
      <pc:sldChg chg="modSp mod modTransition">
        <pc:chgData name="Anthony Thain" userId="b393f828-80bc-408f-b62f-cc8d75606a15" providerId="ADAL" clId="{7C5C946B-7BB8-42EA-B40A-3E50F21FDAEA}" dt="2021-12-21T00:13:48.468" v="8074"/>
        <pc:sldMkLst>
          <pc:docMk/>
          <pc:sldMk cId="3511067661" sldId="257"/>
        </pc:sldMkLst>
        <pc:spChg chg="mod">
          <ac:chgData name="Anthony Thain" userId="b393f828-80bc-408f-b62f-cc8d75606a15" providerId="ADAL" clId="{7C5C946B-7BB8-42EA-B40A-3E50F21FDAEA}" dt="2021-12-17T03:44:32.745" v="5773" actId="20577"/>
          <ac:spMkLst>
            <pc:docMk/>
            <pc:sldMk cId="3511067661" sldId="257"/>
            <ac:spMk id="2" creationId="{665B0FD9-CBA5-4AB1-B602-88275DC47F07}"/>
          </ac:spMkLst>
        </pc:spChg>
        <pc:spChg chg="mod">
          <ac:chgData name="Anthony Thain" userId="b393f828-80bc-408f-b62f-cc8d75606a15" providerId="ADAL" clId="{7C5C946B-7BB8-42EA-B40A-3E50F21FDAEA}" dt="2021-12-17T03:46:17.179" v="6306" actId="14100"/>
          <ac:spMkLst>
            <pc:docMk/>
            <pc:sldMk cId="3511067661" sldId="257"/>
            <ac:spMk id="3" creationId="{59742640-B998-45BB-BCC2-D8020D02EE14}"/>
          </ac:spMkLst>
        </pc:spChg>
      </pc:sldChg>
      <pc:sldChg chg="modTransition">
        <pc:chgData name="Anthony Thain" userId="b393f828-80bc-408f-b62f-cc8d75606a15" providerId="ADAL" clId="{7C5C946B-7BB8-42EA-B40A-3E50F21FDAEA}" dt="2021-12-21T00:13:48.468" v="8074"/>
        <pc:sldMkLst>
          <pc:docMk/>
          <pc:sldMk cId="4260220467" sldId="258"/>
        </pc:sldMkLst>
      </pc:sldChg>
      <pc:sldChg chg="modTransition">
        <pc:chgData name="Anthony Thain" userId="b393f828-80bc-408f-b62f-cc8d75606a15" providerId="ADAL" clId="{7C5C946B-7BB8-42EA-B40A-3E50F21FDAEA}" dt="2021-12-21T00:13:48.468" v="8074"/>
        <pc:sldMkLst>
          <pc:docMk/>
          <pc:sldMk cId="2322916925" sldId="259"/>
        </pc:sldMkLst>
      </pc:sldChg>
      <pc:sldChg chg="modTransition">
        <pc:chgData name="Anthony Thain" userId="b393f828-80bc-408f-b62f-cc8d75606a15" providerId="ADAL" clId="{7C5C946B-7BB8-42EA-B40A-3E50F21FDAEA}" dt="2021-12-21T00:13:48.468" v="8074"/>
        <pc:sldMkLst>
          <pc:docMk/>
          <pc:sldMk cId="1954046844" sldId="263"/>
        </pc:sldMkLst>
      </pc:sldChg>
      <pc:sldChg chg="modSp mod ord modTransition modAnim">
        <pc:chgData name="Anthony Thain" userId="b393f828-80bc-408f-b62f-cc8d75606a15" providerId="ADAL" clId="{7C5C946B-7BB8-42EA-B40A-3E50F21FDAEA}" dt="2021-12-21T00:45:05.978" v="8079"/>
        <pc:sldMkLst>
          <pc:docMk/>
          <pc:sldMk cId="2494865202" sldId="264"/>
        </pc:sldMkLst>
        <pc:spChg chg="mod">
          <ac:chgData name="Anthony Thain" userId="b393f828-80bc-408f-b62f-cc8d75606a15" providerId="ADAL" clId="{7C5C946B-7BB8-42EA-B40A-3E50F21FDAEA}" dt="2021-12-17T00:27:00.878" v="2642" actId="20577"/>
          <ac:spMkLst>
            <pc:docMk/>
            <pc:sldMk cId="2494865202" sldId="264"/>
            <ac:spMk id="4" creationId="{22B66FF8-36D1-4BFB-B817-88E56E3605A1}"/>
          </ac:spMkLst>
        </pc:spChg>
      </pc:sldChg>
      <pc:sldChg chg="modTransition">
        <pc:chgData name="Anthony Thain" userId="b393f828-80bc-408f-b62f-cc8d75606a15" providerId="ADAL" clId="{7C5C946B-7BB8-42EA-B40A-3E50F21FDAEA}" dt="2021-12-21T00:13:48.468" v="8074"/>
        <pc:sldMkLst>
          <pc:docMk/>
          <pc:sldMk cId="2549982418" sldId="267"/>
        </pc:sldMkLst>
      </pc:sldChg>
      <pc:sldChg chg="del modTransition">
        <pc:chgData name="Anthony Thain" userId="b393f828-80bc-408f-b62f-cc8d75606a15" providerId="ADAL" clId="{7C5C946B-7BB8-42EA-B40A-3E50F21FDAEA}" dt="2022-01-04T05:50:56.670" v="8340" actId="47"/>
        <pc:sldMkLst>
          <pc:docMk/>
          <pc:sldMk cId="4102914611" sldId="271"/>
        </pc:sldMkLst>
      </pc:sldChg>
      <pc:sldChg chg="addSp delSp modSp mod modTransition modClrScheme chgLayout">
        <pc:chgData name="Anthony Thain" userId="b393f828-80bc-408f-b62f-cc8d75606a15" providerId="ADAL" clId="{7C5C946B-7BB8-42EA-B40A-3E50F21FDAEA}" dt="2021-12-21T00:13:48.468" v="8074"/>
        <pc:sldMkLst>
          <pc:docMk/>
          <pc:sldMk cId="3527791807" sldId="272"/>
        </pc:sldMkLst>
        <pc:spChg chg="mod ord">
          <ac:chgData name="Anthony Thain" userId="b393f828-80bc-408f-b62f-cc8d75606a15" providerId="ADAL" clId="{7C5C946B-7BB8-42EA-B40A-3E50F21FDAEA}" dt="2021-12-17T00:22:34.378" v="2255" actId="20577"/>
          <ac:spMkLst>
            <pc:docMk/>
            <pc:sldMk cId="3527791807" sldId="272"/>
            <ac:spMk id="2" creationId="{B2DA8B95-3AB0-4CEE-82F9-35DB4DC470CA}"/>
          </ac:spMkLst>
        </pc:spChg>
        <pc:spChg chg="del mod ord">
          <ac:chgData name="Anthony Thain" userId="b393f828-80bc-408f-b62f-cc8d75606a15" providerId="ADAL" clId="{7C5C946B-7BB8-42EA-B40A-3E50F21FDAEA}" dt="2021-12-17T00:06:04.618" v="1701" actId="700"/>
          <ac:spMkLst>
            <pc:docMk/>
            <pc:sldMk cId="3527791807" sldId="272"/>
            <ac:spMk id="3" creationId="{B91BD5AB-71F2-45D2-9AB5-70FE518F8E5B}"/>
          </ac:spMkLst>
        </pc:spChg>
        <pc:spChg chg="del mod ord">
          <ac:chgData name="Anthony Thain" userId="b393f828-80bc-408f-b62f-cc8d75606a15" providerId="ADAL" clId="{7C5C946B-7BB8-42EA-B40A-3E50F21FDAEA}" dt="2021-12-17T00:06:04.618" v="1701" actId="700"/>
          <ac:spMkLst>
            <pc:docMk/>
            <pc:sldMk cId="3527791807" sldId="272"/>
            <ac:spMk id="4" creationId="{6E9A1248-14B8-48E3-8EE9-DA47388D84B9}"/>
          </ac:spMkLst>
        </pc:spChg>
        <pc:spChg chg="add mod ord">
          <ac:chgData name="Anthony Thain" userId="b393f828-80bc-408f-b62f-cc8d75606a15" providerId="ADAL" clId="{7C5C946B-7BB8-42EA-B40A-3E50F21FDAEA}" dt="2021-12-17T00:13:36.315" v="2096" actId="20577"/>
          <ac:spMkLst>
            <pc:docMk/>
            <pc:sldMk cId="3527791807" sldId="272"/>
            <ac:spMk id="5" creationId="{84E46082-9635-461B-9CB0-3898D3328929}"/>
          </ac:spMkLst>
        </pc:spChg>
        <pc:spChg chg="add del mod ord">
          <ac:chgData name="Anthony Thain" userId="b393f828-80bc-408f-b62f-cc8d75606a15" providerId="ADAL" clId="{7C5C946B-7BB8-42EA-B40A-3E50F21FDAEA}" dt="2021-12-17T00:07:31.483" v="1746" actId="931"/>
          <ac:spMkLst>
            <pc:docMk/>
            <pc:sldMk cId="3527791807" sldId="272"/>
            <ac:spMk id="6" creationId="{781C49B5-A92D-48B5-9C3F-D8381F9BDD00}"/>
          </ac:spMkLst>
        </pc:spChg>
        <pc:spChg chg="add del mod ord">
          <ac:chgData name="Anthony Thain" userId="b393f828-80bc-408f-b62f-cc8d75606a15" providerId="ADAL" clId="{7C5C946B-7BB8-42EA-B40A-3E50F21FDAEA}" dt="2021-12-17T00:11:35.412" v="2060" actId="478"/>
          <ac:spMkLst>
            <pc:docMk/>
            <pc:sldMk cId="3527791807" sldId="272"/>
            <ac:spMk id="7" creationId="{BA1EBA30-EBE7-44A5-A01B-C353A8B1DAD3}"/>
          </ac:spMkLst>
        </pc:spChg>
        <pc:spChg chg="add mod ord">
          <ac:chgData name="Anthony Thain" userId="b393f828-80bc-408f-b62f-cc8d75606a15" providerId="ADAL" clId="{7C5C946B-7BB8-42EA-B40A-3E50F21FDAEA}" dt="2021-12-17T00:11:40.661" v="2063" actId="27636"/>
          <ac:spMkLst>
            <pc:docMk/>
            <pc:sldMk cId="3527791807" sldId="272"/>
            <ac:spMk id="8" creationId="{052553BD-4B2A-4808-AB72-1BED74ED5963}"/>
          </ac:spMkLst>
        </pc:spChg>
        <pc:spChg chg="add del mod">
          <ac:chgData name="Anthony Thain" userId="b393f828-80bc-408f-b62f-cc8d75606a15" providerId="ADAL" clId="{7C5C946B-7BB8-42EA-B40A-3E50F21FDAEA}" dt="2021-12-17T00:18:55.779" v="2097" actId="478"/>
          <ac:spMkLst>
            <pc:docMk/>
            <pc:sldMk cId="3527791807" sldId="272"/>
            <ac:spMk id="11" creationId="{69188F0E-E82D-44FA-A675-6795F31F5E87}"/>
          </ac:spMkLst>
        </pc:spChg>
        <pc:spChg chg="add del mod">
          <ac:chgData name="Anthony Thain" userId="b393f828-80bc-408f-b62f-cc8d75606a15" providerId="ADAL" clId="{7C5C946B-7BB8-42EA-B40A-3E50F21FDAEA}" dt="2021-12-17T00:11:37.301" v="2061" actId="478"/>
          <ac:spMkLst>
            <pc:docMk/>
            <pc:sldMk cId="3527791807" sldId="272"/>
            <ac:spMk id="13" creationId="{68DC193A-299A-4426-949E-EAE97E963B82}"/>
          </ac:spMkLst>
        </pc:spChg>
        <pc:spChg chg="add del mod">
          <ac:chgData name="Anthony Thain" userId="b393f828-80bc-408f-b62f-cc8d75606a15" providerId="ADAL" clId="{7C5C946B-7BB8-42EA-B40A-3E50F21FDAEA}" dt="2021-12-17T00:19:16.914" v="2098" actId="931"/>
          <ac:spMkLst>
            <pc:docMk/>
            <pc:sldMk cId="3527791807" sldId="272"/>
            <ac:spMk id="15" creationId="{08BEBAF0-5BAF-4125-BBF3-62048563B891}"/>
          </ac:spMkLst>
        </pc:spChg>
        <pc:spChg chg="add mod">
          <ac:chgData name="Anthony Thain" userId="b393f828-80bc-408f-b62f-cc8d75606a15" providerId="ADAL" clId="{7C5C946B-7BB8-42EA-B40A-3E50F21FDAEA}" dt="2021-12-17T00:19:39.062" v="2106" actId="1076"/>
          <ac:spMkLst>
            <pc:docMk/>
            <pc:sldMk cId="3527791807" sldId="272"/>
            <ac:spMk id="18" creationId="{2A6B0658-0B9F-418D-BF08-E591A1FBB604}"/>
          </ac:spMkLst>
        </pc:spChg>
        <pc:picChg chg="add del mod">
          <ac:chgData name="Anthony Thain" userId="b393f828-80bc-408f-b62f-cc8d75606a15" providerId="ADAL" clId="{7C5C946B-7BB8-42EA-B40A-3E50F21FDAEA}" dt="2021-12-17T00:18:55.779" v="2097" actId="478"/>
          <ac:picMkLst>
            <pc:docMk/>
            <pc:sldMk cId="3527791807" sldId="272"/>
            <ac:picMk id="10" creationId="{BB987DBC-C949-410E-9E91-C9025B39DDB2}"/>
          </ac:picMkLst>
        </pc:picChg>
        <pc:picChg chg="add mod">
          <ac:chgData name="Anthony Thain" userId="b393f828-80bc-408f-b62f-cc8d75606a15" providerId="ADAL" clId="{7C5C946B-7BB8-42EA-B40A-3E50F21FDAEA}" dt="2021-12-17T00:19:33.012" v="2105" actId="1076"/>
          <ac:picMkLst>
            <pc:docMk/>
            <pc:sldMk cId="3527791807" sldId="272"/>
            <ac:picMk id="17" creationId="{934CBB80-2833-4370-B0D1-8A0114EA010D}"/>
          </ac:picMkLst>
        </pc:picChg>
      </pc:sldChg>
      <pc:sldChg chg="addSp delSp modSp mod modTransition modClrScheme chgLayout">
        <pc:chgData name="Anthony Thain" userId="b393f828-80bc-408f-b62f-cc8d75606a15" providerId="ADAL" clId="{7C5C946B-7BB8-42EA-B40A-3E50F21FDAEA}" dt="2021-12-21T00:13:48.468" v="8074"/>
        <pc:sldMkLst>
          <pc:docMk/>
          <pc:sldMk cId="1353220934" sldId="273"/>
        </pc:sldMkLst>
        <pc:spChg chg="mod ord">
          <ac:chgData name="Anthony Thain" userId="b393f828-80bc-408f-b62f-cc8d75606a15" providerId="ADAL" clId="{7C5C946B-7BB8-42EA-B40A-3E50F21FDAEA}" dt="2021-12-17T00:20:58.465" v="2246" actId="20577"/>
          <ac:spMkLst>
            <pc:docMk/>
            <pc:sldMk cId="1353220934" sldId="273"/>
            <ac:spMk id="2" creationId="{6A665CFA-8F5E-4B95-BF28-4A7699C9BA60}"/>
          </ac:spMkLst>
        </pc:spChg>
        <pc:spChg chg="del mod ord">
          <ac:chgData name="Anthony Thain" userId="b393f828-80bc-408f-b62f-cc8d75606a15" providerId="ADAL" clId="{7C5C946B-7BB8-42EA-B40A-3E50F21FDAEA}" dt="2021-12-16T23:45:52.901" v="600" actId="700"/>
          <ac:spMkLst>
            <pc:docMk/>
            <pc:sldMk cId="1353220934" sldId="273"/>
            <ac:spMk id="3" creationId="{9C47D275-9547-42F1-B614-45DCC705E209}"/>
          </ac:spMkLst>
        </pc:spChg>
        <pc:spChg chg="del mod ord">
          <ac:chgData name="Anthony Thain" userId="b393f828-80bc-408f-b62f-cc8d75606a15" providerId="ADAL" clId="{7C5C946B-7BB8-42EA-B40A-3E50F21FDAEA}" dt="2021-12-16T23:45:52.901" v="600" actId="700"/>
          <ac:spMkLst>
            <pc:docMk/>
            <pc:sldMk cId="1353220934" sldId="273"/>
            <ac:spMk id="4" creationId="{E3DB7797-8775-4AF4-A9D7-F8500F4A8F9F}"/>
          </ac:spMkLst>
        </pc:spChg>
        <pc:spChg chg="add mod ord">
          <ac:chgData name="Anthony Thain" userId="b393f828-80bc-408f-b62f-cc8d75606a15" providerId="ADAL" clId="{7C5C946B-7BB8-42EA-B40A-3E50F21FDAEA}" dt="2021-12-16T23:59:38.639" v="1495" actId="1076"/>
          <ac:spMkLst>
            <pc:docMk/>
            <pc:sldMk cId="1353220934" sldId="273"/>
            <ac:spMk id="5" creationId="{08AB000B-DA6F-4B92-B68B-8D9DD98B425F}"/>
          </ac:spMkLst>
        </pc:spChg>
        <pc:spChg chg="add mod ord">
          <ac:chgData name="Anthony Thain" userId="b393f828-80bc-408f-b62f-cc8d75606a15" providerId="ADAL" clId="{7C5C946B-7BB8-42EA-B40A-3E50F21FDAEA}" dt="2021-12-20T23:14:58.537" v="6583" actId="20577"/>
          <ac:spMkLst>
            <pc:docMk/>
            <pc:sldMk cId="1353220934" sldId="273"/>
            <ac:spMk id="6" creationId="{C0F013F4-D52D-4CF8-BBF9-2D45630E89B9}"/>
          </ac:spMkLst>
        </pc:spChg>
        <pc:spChg chg="add mod ord">
          <ac:chgData name="Anthony Thain" userId="b393f828-80bc-408f-b62f-cc8d75606a15" providerId="ADAL" clId="{7C5C946B-7BB8-42EA-B40A-3E50F21FDAEA}" dt="2021-12-16T23:59:38.639" v="1495" actId="1076"/>
          <ac:spMkLst>
            <pc:docMk/>
            <pc:sldMk cId="1353220934" sldId="273"/>
            <ac:spMk id="7" creationId="{C254F5CF-251E-4FB1-AB70-B1FD4032E027}"/>
          </ac:spMkLst>
        </pc:spChg>
        <pc:spChg chg="add mod ord">
          <ac:chgData name="Anthony Thain" userId="b393f828-80bc-408f-b62f-cc8d75606a15" providerId="ADAL" clId="{7C5C946B-7BB8-42EA-B40A-3E50F21FDAEA}" dt="2021-12-20T23:15:52.400" v="6623" actId="20577"/>
          <ac:spMkLst>
            <pc:docMk/>
            <pc:sldMk cId="1353220934" sldId="273"/>
            <ac:spMk id="8" creationId="{D14EDE2C-59B2-4FFB-A8B6-8B10935EFDD8}"/>
          </ac:spMkLst>
        </pc:spChg>
        <pc:spChg chg="add del mod">
          <ac:chgData name="Anthony Thain" userId="b393f828-80bc-408f-b62f-cc8d75606a15" providerId="ADAL" clId="{7C5C946B-7BB8-42EA-B40A-3E50F21FDAEA}" dt="2021-12-16T23:47:25.345" v="657" actId="478"/>
          <ac:spMkLst>
            <pc:docMk/>
            <pc:sldMk cId="1353220934" sldId="273"/>
            <ac:spMk id="9" creationId="{7AAF6936-A2D9-4D7D-BBED-F82E889CDCA9}"/>
          </ac:spMkLst>
        </pc:spChg>
        <pc:spChg chg="add del mod">
          <ac:chgData name="Anthony Thain" userId="b393f828-80bc-408f-b62f-cc8d75606a15" providerId="ADAL" clId="{7C5C946B-7BB8-42EA-B40A-3E50F21FDAEA}" dt="2021-12-16T23:47:25.345" v="657" actId="478"/>
          <ac:spMkLst>
            <pc:docMk/>
            <pc:sldMk cId="1353220934" sldId="273"/>
            <ac:spMk id="10" creationId="{A6C90692-8D4B-4172-87DC-68196102768D}"/>
          </ac:spMkLst>
        </pc:spChg>
        <pc:spChg chg="add del mod">
          <ac:chgData name="Anthony Thain" userId="b393f828-80bc-408f-b62f-cc8d75606a15" providerId="ADAL" clId="{7C5C946B-7BB8-42EA-B40A-3E50F21FDAEA}" dt="2021-12-16T23:47:25.345" v="657" actId="478"/>
          <ac:spMkLst>
            <pc:docMk/>
            <pc:sldMk cId="1353220934" sldId="273"/>
            <ac:spMk id="11" creationId="{D3C87560-C3DF-4FCB-BDE1-0316F7DB72F1}"/>
          </ac:spMkLst>
        </pc:spChg>
        <pc:spChg chg="add del mod">
          <ac:chgData name="Anthony Thain" userId="b393f828-80bc-408f-b62f-cc8d75606a15" providerId="ADAL" clId="{7C5C946B-7BB8-42EA-B40A-3E50F21FDAEA}" dt="2021-12-16T23:47:25.345" v="657" actId="478"/>
          <ac:spMkLst>
            <pc:docMk/>
            <pc:sldMk cId="1353220934" sldId="273"/>
            <ac:spMk id="12" creationId="{91459870-3B6F-4625-A599-00B1E60EA4D3}"/>
          </ac:spMkLst>
        </pc:spChg>
        <pc:spChg chg="add mod">
          <ac:chgData name="Anthony Thain" userId="b393f828-80bc-408f-b62f-cc8d75606a15" providerId="ADAL" clId="{7C5C946B-7BB8-42EA-B40A-3E50F21FDAEA}" dt="2021-12-17T00:26:08.320" v="2619" actId="1076"/>
          <ac:spMkLst>
            <pc:docMk/>
            <pc:sldMk cId="1353220934" sldId="273"/>
            <ac:spMk id="13" creationId="{0E9D6EC4-3032-404C-B180-C3071FB62C93}"/>
          </ac:spMkLst>
        </pc:spChg>
        <pc:spChg chg="add mod">
          <ac:chgData name="Anthony Thain" userId="b393f828-80bc-408f-b62f-cc8d75606a15" providerId="ADAL" clId="{7C5C946B-7BB8-42EA-B40A-3E50F21FDAEA}" dt="2021-12-20T23:12:50.718" v="6319" actId="27636"/>
          <ac:spMkLst>
            <pc:docMk/>
            <pc:sldMk cId="1353220934" sldId="273"/>
            <ac:spMk id="14" creationId="{6393E49A-5D50-40B5-80AC-D769A7F1D062}"/>
          </ac:spMkLst>
        </pc:spChg>
        <pc:spChg chg="add mod">
          <ac:chgData name="Anthony Thain" userId="b393f828-80bc-408f-b62f-cc8d75606a15" providerId="ADAL" clId="{7C5C946B-7BB8-42EA-B40A-3E50F21FDAEA}" dt="2021-12-17T00:26:08.320" v="2619" actId="1076"/>
          <ac:spMkLst>
            <pc:docMk/>
            <pc:sldMk cId="1353220934" sldId="273"/>
            <ac:spMk id="15" creationId="{EFF762D4-9EDA-432C-9739-64F0F816CBBE}"/>
          </ac:spMkLst>
        </pc:spChg>
        <pc:spChg chg="add mod">
          <ac:chgData name="Anthony Thain" userId="b393f828-80bc-408f-b62f-cc8d75606a15" providerId="ADAL" clId="{7C5C946B-7BB8-42EA-B40A-3E50F21FDAEA}" dt="2021-12-17T00:26:08.320" v="2619" actId="1076"/>
          <ac:spMkLst>
            <pc:docMk/>
            <pc:sldMk cId="1353220934" sldId="273"/>
            <ac:spMk id="16" creationId="{2ECDB4A0-C033-457D-B255-195C0FC21ECF}"/>
          </ac:spMkLst>
        </pc:spChg>
        <pc:spChg chg="add mod">
          <ac:chgData name="Anthony Thain" userId="b393f828-80bc-408f-b62f-cc8d75606a15" providerId="ADAL" clId="{7C5C946B-7BB8-42EA-B40A-3E50F21FDAEA}" dt="2021-12-16T23:59:53.052" v="1497" actId="1076"/>
          <ac:spMkLst>
            <pc:docMk/>
            <pc:sldMk cId="1353220934" sldId="273"/>
            <ac:spMk id="17" creationId="{D23DF594-2383-48D3-9190-6487AB84AAE0}"/>
          </ac:spMkLst>
        </pc:spChg>
        <pc:spChg chg="add mod">
          <ac:chgData name="Anthony Thain" userId="b393f828-80bc-408f-b62f-cc8d75606a15" providerId="ADAL" clId="{7C5C946B-7BB8-42EA-B40A-3E50F21FDAEA}" dt="2021-12-20T23:16:13.879" v="6641" actId="20577"/>
          <ac:spMkLst>
            <pc:docMk/>
            <pc:sldMk cId="1353220934" sldId="273"/>
            <ac:spMk id="18" creationId="{1B0E9FE8-4F1D-45FD-B324-744894EC5265}"/>
          </ac:spMkLst>
        </pc:spChg>
        <pc:spChg chg="add mod">
          <ac:chgData name="Anthony Thain" userId="b393f828-80bc-408f-b62f-cc8d75606a15" providerId="ADAL" clId="{7C5C946B-7BB8-42EA-B40A-3E50F21FDAEA}" dt="2021-12-16T23:59:53.052" v="1497" actId="1076"/>
          <ac:spMkLst>
            <pc:docMk/>
            <pc:sldMk cId="1353220934" sldId="273"/>
            <ac:spMk id="19" creationId="{93752417-A33E-44D9-A488-79DFE9071A7F}"/>
          </ac:spMkLst>
        </pc:spChg>
        <pc:spChg chg="add mod">
          <ac:chgData name="Anthony Thain" userId="b393f828-80bc-408f-b62f-cc8d75606a15" providerId="ADAL" clId="{7C5C946B-7BB8-42EA-B40A-3E50F21FDAEA}" dt="2021-12-20T23:17:30.935" v="6744" actId="20577"/>
          <ac:spMkLst>
            <pc:docMk/>
            <pc:sldMk cId="1353220934" sldId="273"/>
            <ac:spMk id="20" creationId="{190E47D3-48E4-40B3-99BD-29D321DA6005}"/>
          </ac:spMkLst>
        </pc:spChg>
      </pc:sldChg>
      <pc:sldChg chg="addSp delSp modSp mod modTransition modClrScheme delAnim modAnim chgLayout">
        <pc:chgData name="Anthony Thain" userId="b393f828-80bc-408f-b62f-cc8d75606a15" providerId="ADAL" clId="{7C5C946B-7BB8-42EA-B40A-3E50F21FDAEA}" dt="2022-01-03T06:22:38.535" v="8211" actId="1076"/>
        <pc:sldMkLst>
          <pc:docMk/>
          <pc:sldMk cId="162706913" sldId="274"/>
        </pc:sldMkLst>
        <pc:spChg chg="mod ord">
          <ac:chgData name="Anthony Thain" userId="b393f828-80bc-408f-b62f-cc8d75606a15" providerId="ADAL" clId="{7C5C946B-7BB8-42EA-B40A-3E50F21FDAEA}" dt="2021-12-20T23:23:22.302" v="6847" actId="700"/>
          <ac:spMkLst>
            <pc:docMk/>
            <pc:sldMk cId="162706913" sldId="274"/>
            <ac:spMk id="2" creationId="{69D6E985-6737-4EB1-A505-0A29CB4D83BD}"/>
          </ac:spMkLst>
        </pc:spChg>
        <pc:spChg chg="mod ord">
          <ac:chgData name="Anthony Thain" userId="b393f828-80bc-408f-b62f-cc8d75606a15" providerId="ADAL" clId="{7C5C946B-7BB8-42EA-B40A-3E50F21FDAEA}" dt="2021-12-20T23:38:12.051" v="7352" actId="1076"/>
          <ac:spMkLst>
            <pc:docMk/>
            <pc:sldMk cId="162706913" sldId="274"/>
            <ac:spMk id="3" creationId="{4E64754B-A9C3-4C76-B808-560C3C17F829}"/>
          </ac:spMkLst>
        </pc:spChg>
        <pc:spChg chg="add mod ord">
          <ac:chgData name="Anthony Thain" userId="b393f828-80bc-408f-b62f-cc8d75606a15" providerId="ADAL" clId="{7C5C946B-7BB8-42EA-B40A-3E50F21FDAEA}" dt="2021-12-20T23:38:25.912" v="7383" actId="20577"/>
          <ac:spMkLst>
            <pc:docMk/>
            <pc:sldMk cId="162706913" sldId="274"/>
            <ac:spMk id="4" creationId="{011455F7-EB63-4661-AFA5-558FF6DBFE74}"/>
          </ac:spMkLst>
        </pc:spChg>
        <pc:spChg chg="add mod ord">
          <ac:chgData name="Anthony Thain" userId="b393f828-80bc-408f-b62f-cc8d75606a15" providerId="ADAL" clId="{7C5C946B-7BB8-42EA-B40A-3E50F21FDAEA}" dt="2021-12-20T23:38:18.801" v="7356"/>
          <ac:spMkLst>
            <pc:docMk/>
            <pc:sldMk cId="162706913" sldId="274"/>
            <ac:spMk id="5" creationId="{2C2C967D-D777-4080-AB99-377A54C5DBE4}"/>
          </ac:spMkLst>
        </pc:spChg>
        <pc:spChg chg="add mod ord">
          <ac:chgData name="Anthony Thain" userId="b393f828-80bc-408f-b62f-cc8d75606a15" providerId="ADAL" clId="{7C5C946B-7BB8-42EA-B40A-3E50F21FDAEA}" dt="2021-12-20T23:38:09.174" v="7351" actId="1076"/>
          <ac:spMkLst>
            <pc:docMk/>
            <pc:sldMk cId="162706913" sldId="274"/>
            <ac:spMk id="6" creationId="{07150A7A-C036-415F-8658-313B3ED7D0B0}"/>
          </ac:spMkLst>
        </pc:spChg>
        <pc:grpChg chg="add del mod">
          <ac:chgData name="Anthony Thain" userId="b393f828-80bc-408f-b62f-cc8d75606a15" providerId="ADAL" clId="{7C5C946B-7BB8-42EA-B40A-3E50F21FDAEA}" dt="2022-01-03T06:19:24.369" v="8199" actId="478"/>
          <ac:grpSpMkLst>
            <pc:docMk/>
            <pc:sldMk cId="162706913" sldId="274"/>
            <ac:grpSpMk id="12" creationId="{DDA8142B-E0F3-49CB-AD6A-7E31A2356BCC}"/>
          </ac:grpSpMkLst>
        </pc:grpChg>
        <pc:graphicFrameChg chg="add del mod">
          <ac:chgData name="Anthony Thain" userId="b393f828-80bc-408f-b62f-cc8d75606a15" providerId="ADAL" clId="{7C5C946B-7BB8-42EA-B40A-3E50F21FDAEA}" dt="2021-12-20T23:30:01.036" v="7018" actId="478"/>
          <ac:graphicFrameMkLst>
            <pc:docMk/>
            <pc:sldMk cId="162706913" sldId="274"/>
            <ac:graphicFrameMk id="7" creationId="{D0CA52D7-3012-4A59-A4F0-81861C34C76C}"/>
          </ac:graphicFrameMkLst>
        </pc:graphicFrameChg>
        <pc:graphicFrameChg chg="add mod">
          <ac:chgData name="Anthony Thain" userId="b393f828-80bc-408f-b62f-cc8d75606a15" providerId="ADAL" clId="{7C5C946B-7BB8-42EA-B40A-3E50F21FDAEA}" dt="2022-01-03T06:22:34.017" v="8210" actId="1076"/>
          <ac:graphicFrameMkLst>
            <pc:docMk/>
            <pc:sldMk cId="162706913" sldId="274"/>
            <ac:graphicFrameMk id="7" creationId="{DC5D2562-5439-434E-A140-B7D13DA35252}"/>
          </ac:graphicFrameMkLst>
        </pc:graphicFrameChg>
        <pc:graphicFrameChg chg="add mod">
          <ac:chgData name="Anthony Thain" userId="b393f828-80bc-408f-b62f-cc8d75606a15" providerId="ADAL" clId="{7C5C946B-7BB8-42EA-B40A-3E50F21FDAEA}" dt="2022-01-03T06:22:38.535" v="8211" actId="1076"/>
          <ac:graphicFrameMkLst>
            <pc:docMk/>
            <pc:sldMk cId="162706913" sldId="274"/>
            <ac:graphicFrameMk id="8" creationId="{1D5BBD8A-10FF-4CCE-B692-E01DBCD172D9}"/>
          </ac:graphicFrameMkLst>
        </pc:graphicFrameChg>
        <pc:graphicFrameChg chg="add del mod">
          <ac:chgData name="Anthony Thain" userId="b393f828-80bc-408f-b62f-cc8d75606a15" providerId="ADAL" clId="{7C5C946B-7BB8-42EA-B40A-3E50F21FDAEA}" dt="2021-12-20T23:40:24.673" v="7390" actId="478"/>
          <ac:graphicFrameMkLst>
            <pc:docMk/>
            <pc:sldMk cId="162706913" sldId="274"/>
            <ac:graphicFrameMk id="9" creationId="{50A0B9B4-34D1-4C71-AF73-A96348478819}"/>
          </ac:graphicFrameMkLst>
        </pc:graphicFrameChg>
        <pc:graphicFrameChg chg="add mod">
          <ac:chgData name="Anthony Thain" userId="b393f828-80bc-408f-b62f-cc8d75606a15" providerId="ADAL" clId="{7C5C946B-7BB8-42EA-B40A-3E50F21FDAEA}" dt="2021-12-20T23:41:25.038" v="7401" actId="164"/>
          <ac:graphicFrameMkLst>
            <pc:docMk/>
            <pc:sldMk cId="162706913" sldId="274"/>
            <ac:graphicFrameMk id="10" creationId="{CDE92205-03D8-4FAD-9D98-EFA921185A03}"/>
          </ac:graphicFrameMkLst>
        </pc:graphicFrameChg>
        <pc:graphicFrameChg chg="add mod">
          <ac:chgData name="Anthony Thain" userId="b393f828-80bc-408f-b62f-cc8d75606a15" providerId="ADAL" clId="{7C5C946B-7BB8-42EA-B40A-3E50F21FDAEA}" dt="2021-12-20T23:41:25.038" v="7401" actId="164"/>
          <ac:graphicFrameMkLst>
            <pc:docMk/>
            <pc:sldMk cId="162706913" sldId="274"/>
            <ac:graphicFrameMk id="11" creationId="{06A6A35B-3C43-4C5F-9CB8-83E7333B7BCC}"/>
          </ac:graphicFrameMkLst>
        </pc:graphicFrameChg>
      </pc:sldChg>
      <pc:sldChg chg="addSp modSp mod modTransition modClrScheme modAnim chgLayout">
        <pc:chgData name="Anthony Thain" userId="b393f828-80bc-408f-b62f-cc8d75606a15" providerId="ADAL" clId="{7C5C946B-7BB8-42EA-B40A-3E50F21FDAEA}" dt="2021-12-21T00:13:48.468" v="8074"/>
        <pc:sldMkLst>
          <pc:docMk/>
          <pc:sldMk cId="703439115" sldId="275"/>
        </pc:sldMkLst>
        <pc:spChg chg="mod ord">
          <ac:chgData name="Anthony Thain" userId="b393f828-80bc-408f-b62f-cc8d75606a15" providerId="ADAL" clId="{7C5C946B-7BB8-42EA-B40A-3E50F21FDAEA}" dt="2021-12-21T00:07:28.851" v="7955" actId="20577"/>
          <ac:spMkLst>
            <pc:docMk/>
            <pc:sldMk cId="703439115" sldId="275"/>
            <ac:spMk id="2" creationId="{69D6E985-6737-4EB1-A505-0A29CB4D83BD}"/>
          </ac:spMkLst>
        </pc:spChg>
        <pc:spChg chg="mod ord">
          <ac:chgData name="Anthony Thain" userId="b393f828-80bc-408f-b62f-cc8d75606a15" providerId="ADAL" clId="{7C5C946B-7BB8-42EA-B40A-3E50F21FDAEA}" dt="2021-12-21T00:07:41.018" v="7970" actId="20577"/>
          <ac:spMkLst>
            <pc:docMk/>
            <pc:sldMk cId="703439115" sldId="275"/>
            <ac:spMk id="3" creationId="{4E64754B-A9C3-4C76-B808-560C3C17F829}"/>
          </ac:spMkLst>
        </pc:spChg>
        <pc:spChg chg="add mod ord">
          <ac:chgData name="Anthony Thain" userId="b393f828-80bc-408f-b62f-cc8d75606a15" providerId="ADAL" clId="{7C5C946B-7BB8-42EA-B40A-3E50F21FDAEA}" dt="2021-12-20T23:56:00.618" v="7835" actId="27636"/>
          <ac:spMkLst>
            <pc:docMk/>
            <pc:sldMk cId="703439115" sldId="275"/>
            <ac:spMk id="4" creationId="{53385C1B-2302-42E6-BA68-4B3DFED2CAA9}"/>
          </ac:spMkLst>
        </pc:spChg>
        <pc:graphicFrameChg chg="add mod">
          <ac:chgData name="Anthony Thain" userId="b393f828-80bc-408f-b62f-cc8d75606a15" providerId="ADAL" clId="{7C5C946B-7BB8-42EA-B40A-3E50F21FDAEA}" dt="2021-12-21T00:07:06.471" v="7878" actId="1076"/>
          <ac:graphicFrameMkLst>
            <pc:docMk/>
            <pc:sldMk cId="703439115" sldId="275"/>
            <ac:graphicFrameMk id="5" creationId="{917A7046-388B-4A52-B80D-5F4BADA2578B}"/>
          </ac:graphicFrameMkLst>
        </pc:graphicFrameChg>
      </pc:sldChg>
      <pc:sldChg chg="modSp del mod">
        <pc:chgData name="Anthony Thain" userId="b393f828-80bc-408f-b62f-cc8d75606a15" providerId="ADAL" clId="{7C5C946B-7BB8-42EA-B40A-3E50F21FDAEA}" dt="2021-12-20T23:53:45.537" v="7544" actId="47"/>
        <pc:sldMkLst>
          <pc:docMk/>
          <pc:sldMk cId="1701553660" sldId="276"/>
        </pc:sldMkLst>
        <pc:spChg chg="mod">
          <ac:chgData name="Anthony Thain" userId="b393f828-80bc-408f-b62f-cc8d75606a15" providerId="ADAL" clId="{7C5C946B-7BB8-42EA-B40A-3E50F21FDAEA}" dt="2021-12-20T23:52:39.037" v="7410" actId="21"/>
          <ac:spMkLst>
            <pc:docMk/>
            <pc:sldMk cId="1701553660" sldId="276"/>
            <ac:spMk id="3" creationId="{4E64754B-A9C3-4C76-B808-560C3C17F829}"/>
          </ac:spMkLst>
        </pc:spChg>
      </pc:sldChg>
      <pc:sldChg chg="addSp delSp modSp del mod ord modTransition setBg modAnim setClrOvrMap">
        <pc:chgData name="Anthony Thain" userId="b393f828-80bc-408f-b62f-cc8d75606a15" providerId="ADAL" clId="{7C5C946B-7BB8-42EA-B40A-3E50F21FDAEA}" dt="2021-12-21T00:44:55.951" v="8077" actId="47"/>
        <pc:sldMkLst>
          <pc:docMk/>
          <pc:sldMk cId="2564664926" sldId="277"/>
        </pc:sldMkLst>
        <pc:spChg chg="mod">
          <ac:chgData name="Anthony Thain" userId="b393f828-80bc-408f-b62f-cc8d75606a15" providerId="ADAL" clId="{7C5C946B-7BB8-42EA-B40A-3E50F21FDAEA}" dt="2021-12-21T00:09:38.351" v="7990" actId="20577"/>
          <ac:spMkLst>
            <pc:docMk/>
            <pc:sldMk cId="2564664926" sldId="277"/>
            <ac:spMk id="2" creationId="{A8F9513F-3E1D-4485-A4A5-A5EB22AD7570}"/>
          </ac:spMkLst>
        </pc:spChg>
        <pc:spChg chg="mod">
          <ac:chgData name="Anthony Thain" userId="b393f828-80bc-408f-b62f-cc8d75606a15" providerId="ADAL" clId="{7C5C946B-7BB8-42EA-B40A-3E50F21FDAEA}" dt="2021-12-21T00:11:57.961" v="8066" actId="6549"/>
          <ac:spMkLst>
            <pc:docMk/>
            <pc:sldMk cId="2564664926" sldId="277"/>
            <ac:spMk id="3" creationId="{2CF9912A-72E8-4DF8-839B-D944E451C15C}"/>
          </ac:spMkLst>
        </pc:spChg>
        <pc:spChg chg="del">
          <ac:chgData name="Anthony Thain" userId="b393f828-80bc-408f-b62f-cc8d75606a15" providerId="ADAL" clId="{7C5C946B-7BB8-42EA-B40A-3E50F21FDAEA}" dt="2021-12-17T01:52:19.391" v="2645"/>
          <ac:spMkLst>
            <pc:docMk/>
            <pc:sldMk cId="2564664926" sldId="277"/>
            <ac:spMk id="4" creationId="{28B2C310-9273-440C-9ACB-2A134F666E66}"/>
          </ac:spMkLst>
        </pc:spChg>
        <pc:spChg chg="add mod">
          <ac:chgData name="Anthony Thain" userId="b393f828-80bc-408f-b62f-cc8d75606a15" providerId="ADAL" clId="{7C5C946B-7BB8-42EA-B40A-3E50F21FDAEA}" dt="2021-12-17T01:55:51.620" v="2741" actId="20577"/>
          <ac:spMkLst>
            <pc:docMk/>
            <pc:sldMk cId="2564664926" sldId="277"/>
            <ac:spMk id="6" creationId="{4A9ED874-3856-4C33-B17B-E864B4E50C7A}"/>
          </ac:spMkLst>
        </pc:spChg>
        <pc:spChg chg="add">
          <ac:chgData name="Anthony Thain" userId="b393f828-80bc-408f-b62f-cc8d75606a15" providerId="ADAL" clId="{7C5C946B-7BB8-42EA-B40A-3E50F21FDAEA}" dt="2021-12-17T01:52:26.213" v="2647" actId="26606"/>
          <ac:spMkLst>
            <pc:docMk/>
            <pc:sldMk cId="2564664926" sldId="277"/>
            <ac:spMk id="10" creationId="{DB691D59-8F51-4DD8-AD41-D568D29B08F8}"/>
          </ac:spMkLst>
        </pc:spChg>
        <pc:spChg chg="add">
          <ac:chgData name="Anthony Thain" userId="b393f828-80bc-408f-b62f-cc8d75606a15" providerId="ADAL" clId="{7C5C946B-7BB8-42EA-B40A-3E50F21FDAEA}" dt="2021-12-17T01:52:26.213" v="2647" actId="26606"/>
          <ac:spMkLst>
            <pc:docMk/>
            <pc:sldMk cId="2564664926" sldId="277"/>
            <ac:spMk id="12" creationId="{204AEF18-0627-48F3-9B3D-F7E8F050B1D4}"/>
          </ac:spMkLst>
        </pc:spChg>
        <pc:spChg chg="add">
          <ac:chgData name="Anthony Thain" userId="b393f828-80bc-408f-b62f-cc8d75606a15" providerId="ADAL" clId="{7C5C946B-7BB8-42EA-B40A-3E50F21FDAEA}" dt="2021-12-17T01:52:26.213" v="2647" actId="26606"/>
          <ac:spMkLst>
            <pc:docMk/>
            <pc:sldMk cId="2564664926" sldId="277"/>
            <ac:spMk id="14" creationId="{CEAEE08A-C572-438F-9753-B0D527A515A7}"/>
          </ac:spMkLst>
        </pc:spChg>
        <pc:spChg chg="add">
          <ac:chgData name="Anthony Thain" userId="b393f828-80bc-408f-b62f-cc8d75606a15" providerId="ADAL" clId="{7C5C946B-7BB8-42EA-B40A-3E50F21FDAEA}" dt="2021-12-17T01:52:26.213" v="2647" actId="26606"/>
          <ac:spMkLst>
            <pc:docMk/>
            <pc:sldMk cId="2564664926" sldId="277"/>
            <ac:spMk id="16" creationId="{993F09C6-4F57-4B05-9592-E253D8BC6286}"/>
          </ac:spMkLst>
        </pc:spChg>
        <pc:spChg chg="add">
          <ac:chgData name="Anthony Thain" userId="b393f828-80bc-408f-b62f-cc8d75606a15" providerId="ADAL" clId="{7C5C946B-7BB8-42EA-B40A-3E50F21FDAEA}" dt="2021-12-17T01:52:26.213" v="2647" actId="26606"/>
          <ac:spMkLst>
            <pc:docMk/>
            <pc:sldMk cId="2564664926" sldId="277"/>
            <ac:spMk id="18" creationId="{636F6DB7-CF8D-494A-82F6-13B58DCA9896}"/>
          </ac:spMkLst>
        </pc:spChg>
        <pc:spChg chg="add">
          <ac:chgData name="Anthony Thain" userId="b393f828-80bc-408f-b62f-cc8d75606a15" providerId="ADAL" clId="{7C5C946B-7BB8-42EA-B40A-3E50F21FDAEA}" dt="2021-12-17T01:52:26.213" v="2647" actId="26606"/>
          <ac:spMkLst>
            <pc:docMk/>
            <pc:sldMk cId="2564664926" sldId="277"/>
            <ac:spMk id="20" creationId="{0B7E5194-6E82-4A44-99C3-FE7D87F34134}"/>
          </ac:spMkLst>
        </pc:spChg>
        <pc:grpChg chg="add">
          <ac:chgData name="Anthony Thain" userId="b393f828-80bc-408f-b62f-cc8d75606a15" providerId="ADAL" clId="{7C5C946B-7BB8-42EA-B40A-3E50F21FDAEA}" dt="2021-12-17T01:52:26.213" v="2647" actId="26606"/>
          <ac:grpSpMkLst>
            <pc:docMk/>
            <pc:sldMk cId="2564664926" sldId="277"/>
            <ac:grpSpMk id="22" creationId="{49FCC1E1-84D3-494D-A0A0-286AFA1C3018}"/>
          </ac:grpSpMkLst>
        </pc:grpChg>
        <pc:picChg chg="add mod">
          <ac:chgData name="Anthony Thain" userId="b393f828-80bc-408f-b62f-cc8d75606a15" providerId="ADAL" clId="{7C5C946B-7BB8-42EA-B40A-3E50F21FDAEA}" dt="2021-12-21T00:10:39.330" v="8053" actId="14100"/>
          <ac:picMkLst>
            <pc:docMk/>
            <pc:sldMk cId="2564664926" sldId="277"/>
            <ac:picMk id="5" creationId="{6897FF42-1A64-47A2-B089-A2C6A0835F5A}"/>
          </ac:picMkLst>
        </pc:picChg>
      </pc:sldChg>
      <pc:sldChg chg="addSp delSp modSp del mod ord modTransition modClrScheme modAnim chgLayout">
        <pc:chgData name="Anthony Thain" userId="b393f828-80bc-408f-b62f-cc8d75606a15" providerId="ADAL" clId="{7C5C946B-7BB8-42EA-B40A-3E50F21FDAEA}" dt="2022-01-04T05:51:05.636" v="8343" actId="47"/>
        <pc:sldMkLst>
          <pc:docMk/>
          <pc:sldMk cId="1607577027" sldId="278"/>
        </pc:sldMkLst>
        <pc:spChg chg="mod ord">
          <ac:chgData name="Anthony Thain" userId="b393f828-80bc-408f-b62f-cc8d75606a15" providerId="ADAL" clId="{7C5C946B-7BB8-42EA-B40A-3E50F21FDAEA}" dt="2021-12-17T02:02:24.504" v="3406" actId="20577"/>
          <ac:spMkLst>
            <pc:docMk/>
            <pc:sldMk cId="1607577027" sldId="278"/>
            <ac:spMk id="2" creationId="{8B22043C-4931-41B4-A76E-6B6A234A57BA}"/>
          </ac:spMkLst>
        </pc:spChg>
        <pc:spChg chg="del mod ord">
          <ac:chgData name="Anthony Thain" userId="b393f828-80bc-408f-b62f-cc8d75606a15" providerId="ADAL" clId="{7C5C946B-7BB8-42EA-B40A-3E50F21FDAEA}" dt="2021-12-17T02:01:42.436" v="3383" actId="700"/>
          <ac:spMkLst>
            <pc:docMk/>
            <pc:sldMk cId="1607577027" sldId="278"/>
            <ac:spMk id="3" creationId="{E3517993-6504-4A6D-9F94-2A3C4E96DC23}"/>
          </ac:spMkLst>
        </pc:spChg>
        <pc:spChg chg="del mod ord">
          <ac:chgData name="Anthony Thain" userId="b393f828-80bc-408f-b62f-cc8d75606a15" providerId="ADAL" clId="{7C5C946B-7BB8-42EA-B40A-3E50F21FDAEA}" dt="2021-12-17T02:01:42.436" v="3383" actId="700"/>
          <ac:spMkLst>
            <pc:docMk/>
            <pc:sldMk cId="1607577027" sldId="278"/>
            <ac:spMk id="4" creationId="{6F9F7A68-21DA-4DA6-B854-1A883E44F965}"/>
          </ac:spMkLst>
        </pc:spChg>
        <pc:spChg chg="add mod ord">
          <ac:chgData name="Anthony Thain" userId="b393f828-80bc-408f-b62f-cc8d75606a15" providerId="ADAL" clId="{7C5C946B-7BB8-42EA-B40A-3E50F21FDAEA}" dt="2021-12-17T02:16:54.945" v="4347" actId="1076"/>
          <ac:spMkLst>
            <pc:docMk/>
            <pc:sldMk cId="1607577027" sldId="278"/>
            <ac:spMk id="5" creationId="{6B45231C-7052-4F81-9E17-3C910191B5F2}"/>
          </ac:spMkLst>
        </pc:spChg>
        <pc:spChg chg="add mod ord">
          <ac:chgData name="Anthony Thain" userId="b393f828-80bc-408f-b62f-cc8d75606a15" providerId="ADAL" clId="{7C5C946B-7BB8-42EA-B40A-3E50F21FDAEA}" dt="2021-12-17T02:20:39.029" v="4388" actId="20577"/>
          <ac:spMkLst>
            <pc:docMk/>
            <pc:sldMk cId="1607577027" sldId="278"/>
            <ac:spMk id="6" creationId="{B5B5DDAF-B945-48AA-AD0D-DC777ADCE08E}"/>
          </ac:spMkLst>
        </pc:spChg>
        <pc:spChg chg="add mod ord">
          <ac:chgData name="Anthony Thain" userId="b393f828-80bc-408f-b62f-cc8d75606a15" providerId="ADAL" clId="{7C5C946B-7BB8-42EA-B40A-3E50F21FDAEA}" dt="2021-12-17T02:17:16.155" v="4352" actId="1076"/>
          <ac:spMkLst>
            <pc:docMk/>
            <pc:sldMk cId="1607577027" sldId="278"/>
            <ac:spMk id="7" creationId="{78F30C46-C652-4E23-B377-C112843600E2}"/>
          </ac:spMkLst>
        </pc:spChg>
        <pc:spChg chg="add mod ord">
          <ac:chgData name="Anthony Thain" userId="b393f828-80bc-408f-b62f-cc8d75606a15" providerId="ADAL" clId="{7C5C946B-7BB8-42EA-B40A-3E50F21FDAEA}" dt="2021-12-17T02:17:36.681" v="4355" actId="114"/>
          <ac:spMkLst>
            <pc:docMk/>
            <pc:sldMk cId="1607577027" sldId="278"/>
            <ac:spMk id="8" creationId="{87D474DC-1938-422F-BA14-FFC9CDC2BE5F}"/>
          </ac:spMkLst>
        </pc:spChg>
      </pc:sldChg>
      <pc:sldChg chg="addSp delSp modSp mod modTransition modClrScheme modAnim chgLayout">
        <pc:chgData name="Anthony Thain" userId="b393f828-80bc-408f-b62f-cc8d75606a15" providerId="ADAL" clId="{7C5C946B-7BB8-42EA-B40A-3E50F21FDAEA}" dt="2022-01-04T05:50:44.382" v="8339" actId="20577"/>
        <pc:sldMkLst>
          <pc:docMk/>
          <pc:sldMk cId="2011303905" sldId="279"/>
        </pc:sldMkLst>
        <pc:spChg chg="mod ord">
          <ac:chgData name="Anthony Thain" userId="b393f828-80bc-408f-b62f-cc8d75606a15" providerId="ADAL" clId="{7C5C946B-7BB8-42EA-B40A-3E50F21FDAEA}" dt="2021-12-17T02:23:21.529" v="4389" actId="700"/>
          <ac:spMkLst>
            <pc:docMk/>
            <pc:sldMk cId="2011303905" sldId="279"/>
            <ac:spMk id="2" creationId="{04439FBC-42A9-4B14-8EA7-65CC39EFD8BB}"/>
          </ac:spMkLst>
        </pc:spChg>
        <pc:spChg chg="del mod ord">
          <ac:chgData name="Anthony Thain" userId="b393f828-80bc-408f-b62f-cc8d75606a15" providerId="ADAL" clId="{7C5C946B-7BB8-42EA-B40A-3E50F21FDAEA}" dt="2021-12-17T02:23:21.529" v="4389" actId="700"/>
          <ac:spMkLst>
            <pc:docMk/>
            <pc:sldMk cId="2011303905" sldId="279"/>
            <ac:spMk id="3" creationId="{FA5E7961-83B1-4A2A-8C1D-D8FC42BC502F}"/>
          </ac:spMkLst>
        </pc:spChg>
        <pc:spChg chg="del mod ord">
          <ac:chgData name="Anthony Thain" userId="b393f828-80bc-408f-b62f-cc8d75606a15" providerId="ADAL" clId="{7C5C946B-7BB8-42EA-B40A-3E50F21FDAEA}" dt="2021-12-17T02:23:21.529" v="4389" actId="700"/>
          <ac:spMkLst>
            <pc:docMk/>
            <pc:sldMk cId="2011303905" sldId="279"/>
            <ac:spMk id="4" creationId="{E31C3023-4BE4-4BA2-85DB-8E60C72C4CA2}"/>
          </ac:spMkLst>
        </pc:spChg>
        <pc:spChg chg="add mod ord">
          <ac:chgData name="Anthony Thain" userId="b393f828-80bc-408f-b62f-cc8d75606a15" providerId="ADAL" clId="{7C5C946B-7BB8-42EA-B40A-3E50F21FDAEA}" dt="2021-12-17T03:43:51.279" v="5745" actId="20577"/>
          <ac:spMkLst>
            <pc:docMk/>
            <pc:sldMk cId="2011303905" sldId="279"/>
            <ac:spMk id="5" creationId="{260E23D9-DAD0-46CC-B5BC-FFD6BDAE28C2}"/>
          </ac:spMkLst>
        </pc:spChg>
        <pc:spChg chg="add mod ord">
          <ac:chgData name="Anthony Thain" userId="b393f828-80bc-408f-b62f-cc8d75606a15" providerId="ADAL" clId="{7C5C946B-7BB8-42EA-B40A-3E50F21FDAEA}" dt="2022-01-04T05:50:44.382" v="8339" actId="20577"/>
          <ac:spMkLst>
            <pc:docMk/>
            <pc:sldMk cId="2011303905" sldId="279"/>
            <ac:spMk id="6" creationId="{CFB16304-1F93-4C6C-852B-5E2400CDC737}"/>
          </ac:spMkLst>
        </pc:spChg>
        <pc:spChg chg="add mod ord">
          <ac:chgData name="Anthony Thain" userId="b393f828-80bc-408f-b62f-cc8d75606a15" providerId="ADAL" clId="{7C5C946B-7BB8-42EA-B40A-3E50F21FDAEA}" dt="2021-12-17T03:43:46.745" v="5744" actId="20577"/>
          <ac:spMkLst>
            <pc:docMk/>
            <pc:sldMk cId="2011303905" sldId="279"/>
            <ac:spMk id="7" creationId="{7D7F4595-7ECB-423A-92EB-B924FFFA0DF4}"/>
          </ac:spMkLst>
        </pc:spChg>
        <pc:spChg chg="add mod ord">
          <ac:chgData name="Anthony Thain" userId="b393f828-80bc-408f-b62f-cc8d75606a15" providerId="ADAL" clId="{7C5C946B-7BB8-42EA-B40A-3E50F21FDAEA}" dt="2022-01-03T06:29:37.466" v="8298" actId="6549"/>
          <ac:spMkLst>
            <pc:docMk/>
            <pc:sldMk cId="2011303905" sldId="279"/>
            <ac:spMk id="8" creationId="{A7334A84-0D1F-47D3-B4F1-E128A36B208C}"/>
          </ac:spMkLst>
        </pc:spChg>
      </pc:sldChg>
      <pc:sldChg chg="addSp delSp modSp new mod ord modTransition modClrScheme chgLayout">
        <pc:chgData name="Anthony Thain" userId="b393f828-80bc-408f-b62f-cc8d75606a15" providerId="ADAL" clId="{7C5C946B-7BB8-42EA-B40A-3E50F21FDAEA}" dt="2021-12-21T00:13:48.468" v="8074"/>
        <pc:sldMkLst>
          <pc:docMk/>
          <pc:sldMk cId="397051662" sldId="280"/>
        </pc:sldMkLst>
        <pc:spChg chg="del mod ord">
          <ac:chgData name="Anthony Thain" userId="b393f828-80bc-408f-b62f-cc8d75606a15" providerId="ADAL" clId="{7C5C946B-7BB8-42EA-B40A-3E50F21FDAEA}" dt="2021-12-17T00:23:30.470" v="2258" actId="700"/>
          <ac:spMkLst>
            <pc:docMk/>
            <pc:sldMk cId="397051662" sldId="280"/>
            <ac:spMk id="2" creationId="{392235D3-8E61-4515-B167-F8C50CCB8C94}"/>
          </ac:spMkLst>
        </pc:spChg>
        <pc:spChg chg="del">
          <ac:chgData name="Anthony Thain" userId="b393f828-80bc-408f-b62f-cc8d75606a15" providerId="ADAL" clId="{7C5C946B-7BB8-42EA-B40A-3E50F21FDAEA}" dt="2021-12-17T00:23:30.470" v="2258" actId="700"/>
          <ac:spMkLst>
            <pc:docMk/>
            <pc:sldMk cId="397051662" sldId="280"/>
            <ac:spMk id="3" creationId="{8AD3D636-9BAE-4595-8832-198C6B11C207}"/>
          </ac:spMkLst>
        </pc:spChg>
        <pc:spChg chg="del mod ord">
          <ac:chgData name="Anthony Thain" userId="b393f828-80bc-408f-b62f-cc8d75606a15" providerId="ADAL" clId="{7C5C946B-7BB8-42EA-B40A-3E50F21FDAEA}" dt="2021-12-17T00:23:30.470" v="2258" actId="700"/>
          <ac:spMkLst>
            <pc:docMk/>
            <pc:sldMk cId="397051662" sldId="280"/>
            <ac:spMk id="4" creationId="{200A0CF9-F08A-4329-831E-188F91FBA8A7}"/>
          </ac:spMkLst>
        </pc:spChg>
        <pc:spChg chg="del">
          <ac:chgData name="Anthony Thain" userId="b393f828-80bc-408f-b62f-cc8d75606a15" providerId="ADAL" clId="{7C5C946B-7BB8-42EA-B40A-3E50F21FDAEA}" dt="2021-12-17T00:23:30.470" v="2258" actId="700"/>
          <ac:spMkLst>
            <pc:docMk/>
            <pc:sldMk cId="397051662" sldId="280"/>
            <ac:spMk id="5" creationId="{96DAF0C6-13D4-435C-81B7-055E3C9C387D}"/>
          </ac:spMkLst>
        </pc:spChg>
        <pc:spChg chg="del">
          <ac:chgData name="Anthony Thain" userId="b393f828-80bc-408f-b62f-cc8d75606a15" providerId="ADAL" clId="{7C5C946B-7BB8-42EA-B40A-3E50F21FDAEA}" dt="2021-12-17T00:23:30.470" v="2258" actId="700"/>
          <ac:spMkLst>
            <pc:docMk/>
            <pc:sldMk cId="397051662" sldId="280"/>
            <ac:spMk id="6" creationId="{A52640DD-284E-4955-904C-DE69934D02E3}"/>
          </ac:spMkLst>
        </pc:spChg>
        <pc:spChg chg="add mod ord">
          <ac:chgData name="Anthony Thain" userId="b393f828-80bc-408f-b62f-cc8d75606a15" providerId="ADAL" clId="{7C5C946B-7BB8-42EA-B40A-3E50F21FDAEA}" dt="2021-12-17T00:23:37.945" v="2297" actId="20577"/>
          <ac:spMkLst>
            <pc:docMk/>
            <pc:sldMk cId="397051662" sldId="280"/>
            <ac:spMk id="7" creationId="{75531A62-B965-42FD-92B1-A2BFCA1B2ED6}"/>
          </ac:spMkLst>
        </pc:spChg>
        <pc:spChg chg="add mod ord">
          <ac:chgData name="Anthony Thain" userId="b393f828-80bc-408f-b62f-cc8d75606a15" providerId="ADAL" clId="{7C5C946B-7BB8-42EA-B40A-3E50F21FDAEA}" dt="2021-12-17T00:25:49.712" v="2618" actId="403"/>
          <ac:spMkLst>
            <pc:docMk/>
            <pc:sldMk cId="397051662" sldId="280"/>
            <ac:spMk id="8" creationId="{2B9F1C14-B05E-409C-BD65-7252DFA32BC3}"/>
          </ac:spMkLst>
        </pc:spChg>
      </pc:sldChg>
      <pc:sldChg chg="modSp new mod">
        <pc:chgData name="Anthony Thain" userId="b393f828-80bc-408f-b62f-cc8d75606a15" providerId="ADAL" clId="{7C5C946B-7BB8-42EA-B40A-3E50F21FDAEA}" dt="2022-01-04T05:51:15.182" v="8344" actId="207"/>
        <pc:sldMkLst>
          <pc:docMk/>
          <pc:sldMk cId="2266889088" sldId="281"/>
        </pc:sldMkLst>
        <pc:spChg chg="mod">
          <ac:chgData name="Anthony Thain" userId="b393f828-80bc-408f-b62f-cc8d75606a15" providerId="ADAL" clId="{7C5C946B-7BB8-42EA-B40A-3E50F21FDAEA}" dt="2021-12-21T00:45:28.568" v="8090" actId="20577"/>
          <ac:spMkLst>
            <pc:docMk/>
            <pc:sldMk cId="2266889088" sldId="281"/>
            <ac:spMk id="2" creationId="{33A5E30D-1F91-49C5-8130-B2F7D9BEA743}"/>
          </ac:spMkLst>
        </pc:spChg>
        <pc:spChg chg="mod">
          <ac:chgData name="Anthony Thain" userId="b393f828-80bc-408f-b62f-cc8d75606a15" providerId="ADAL" clId="{7C5C946B-7BB8-42EA-B40A-3E50F21FDAEA}" dt="2022-01-04T05:51:15.182" v="8344" actId="207"/>
          <ac:spMkLst>
            <pc:docMk/>
            <pc:sldMk cId="2266889088" sldId="281"/>
            <ac:spMk id="3" creationId="{AF1B8AF8-7FC8-4390-8BD6-D1DBCA56C9E2}"/>
          </ac:spMkLst>
        </pc:spChg>
      </pc:sldChg>
      <pc:sldMasterChg chg="modTransition modSldLayout">
        <pc:chgData name="Anthony Thain" userId="b393f828-80bc-408f-b62f-cc8d75606a15" providerId="ADAL" clId="{7C5C946B-7BB8-42EA-B40A-3E50F21FDAEA}" dt="2021-12-21T00:13:48.468" v="8074"/>
        <pc:sldMasterMkLst>
          <pc:docMk/>
          <pc:sldMasterMk cId="2683006512" sldId="2147483660"/>
        </pc:sldMasterMkLst>
        <pc:sldLayoutChg chg="modTransition">
          <pc:chgData name="Anthony Thain" userId="b393f828-80bc-408f-b62f-cc8d75606a15" providerId="ADAL" clId="{7C5C946B-7BB8-42EA-B40A-3E50F21FDAEA}" dt="2021-12-21T00:13:48.468" v="8074"/>
          <pc:sldLayoutMkLst>
            <pc:docMk/>
            <pc:sldMasterMk cId="2683006512" sldId="2147483660"/>
            <pc:sldLayoutMk cId="2132221026" sldId="2147483661"/>
          </pc:sldLayoutMkLst>
        </pc:sldLayoutChg>
        <pc:sldLayoutChg chg="modTransition">
          <pc:chgData name="Anthony Thain" userId="b393f828-80bc-408f-b62f-cc8d75606a15" providerId="ADAL" clId="{7C5C946B-7BB8-42EA-B40A-3E50F21FDAEA}" dt="2021-12-21T00:13:48.468" v="8074"/>
          <pc:sldLayoutMkLst>
            <pc:docMk/>
            <pc:sldMasterMk cId="2683006512" sldId="2147483660"/>
            <pc:sldLayoutMk cId="2009667999" sldId="2147483662"/>
          </pc:sldLayoutMkLst>
        </pc:sldLayoutChg>
        <pc:sldLayoutChg chg="modTransition">
          <pc:chgData name="Anthony Thain" userId="b393f828-80bc-408f-b62f-cc8d75606a15" providerId="ADAL" clId="{7C5C946B-7BB8-42EA-B40A-3E50F21FDAEA}" dt="2021-12-21T00:13:48.468" v="8074"/>
          <pc:sldLayoutMkLst>
            <pc:docMk/>
            <pc:sldMasterMk cId="2683006512" sldId="2147483660"/>
            <pc:sldLayoutMk cId="871573189" sldId="2147483663"/>
          </pc:sldLayoutMkLst>
        </pc:sldLayoutChg>
        <pc:sldLayoutChg chg="modTransition">
          <pc:chgData name="Anthony Thain" userId="b393f828-80bc-408f-b62f-cc8d75606a15" providerId="ADAL" clId="{7C5C946B-7BB8-42EA-B40A-3E50F21FDAEA}" dt="2021-12-21T00:13:48.468" v="8074"/>
          <pc:sldLayoutMkLst>
            <pc:docMk/>
            <pc:sldMasterMk cId="2683006512" sldId="2147483660"/>
            <pc:sldLayoutMk cId="715645093" sldId="2147483664"/>
          </pc:sldLayoutMkLst>
        </pc:sldLayoutChg>
        <pc:sldLayoutChg chg="modTransition">
          <pc:chgData name="Anthony Thain" userId="b393f828-80bc-408f-b62f-cc8d75606a15" providerId="ADAL" clId="{7C5C946B-7BB8-42EA-B40A-3E50F21FDAEA}" dt="2021-12-21T00:13:48.468" v="8074"/>
          <pc:sldLayoutMkLst>
            <pc:docMk/>
            <pc:sldMasterMk cId="2683006512" sldId="2147483660"/>
            <pc:sldLayoutMk cId="2944795427" sldId="2147483665"/>
          </pc:sldLayoutMkLst>
        </pc:sldLayoutChg>
        <pc:sldLayoutChg chg="modTransition">
          <pc:chgData name="Anthony Thain" userId="b393f828-80bc-408f-b62f-cc8d75606a15" providerId="ADAL" clId="{7C5C946B-7BB8-42EA-B40A-3E50F21FDAEA}" dt="2021-12-21T00:13:48.468" v="8074"/>
          <pc:sldLayoutMkLst>
            <pc:docMk/>
            <pc:sldMasterMk cId="2683006512" sldId="2147483660"/>
            <pc:sldLayoutMk cId="4253066477" sldId="2147483666"/>
          </pc:sldLayoutMkLst>
        </pc:sldLayoutChg>
        <pc:sldLayoutChg chg="modTransition">
          <pc:chgData name="Anthony Thain" userId="b393f828-80bc-408f-b62f-cc8d75606a15" providerId="ADAL" clId="{7C5C946B-7BB8-42EA-B40A-3E50F21FDAEA}" dt="2021-12-21T00:13:48.468" v="8074"/>
          <pc:sldLayoutMkLst>
            <pc:docMk/>
            <pc:sldMasterMk cId="2683006512" sldId="2147483660"/>
            <pc:sldLayoutMk cId="2399748287" sldId="2147483667"/>
          </pc:sldLayoutMkLst>
        </pc:sldLayoutChg>
        <pc:sldLayoutChg chg="modTransition">
          <pc:chgData name="Anthony Thain" userId="b393f828-80bc-408f-b62f-cc8d75606a15" providerId="ADAL" clId="{7C5C946B-7BB8-42EA-B40A-3E50F21FDAEA}" dt="2021-12-21T00:13:48.468" v="8074"/>
          <pc:sldLayoutMkLst>
            <pc:docMk/>
            <pc:sldMasterMk cId="2683006512" sldId="2147483660"/>
            <pc:sldLayoutMk cId="2386651556" sldId="2147483668"/>
          </pc:sldLayoutMkLst>
        </pc:sldLayoutChg>
        <pc:sldLayoutChg chg="modTransition">
          <pc:chgData name="Anthony Thain" userId="b393f828-80bc-408f-b62f-cc8d75606a15" providerId="ADAL" clId="{7C5C946B-7BB8-42EA-B40A-3E50F21FDAEA}" dt="2021-12-21T00:13:48.468" v="8074"/>
          <pc:sldLayoutMkLst>
            <pc:docMk/>
            <pc:sldMasterMk cId="2683006512" sldId="2147483660"/>
            <pc:sldLayoutMk cId="3544335966" sldId="2147483669"/>
          </pc:sldLayoutMkLst>
        </pc:sldLayoutChg>
        <pc:sldLayoutChg chg="modTransition">
          <pc:chgData name="Anthony Thain" userId="b393f828-80bc-408f-b62f-cc8d75606a15" providerId="ADAL" clId="{7C5C946B-7BB8-42EA-B40A-3E50F21FDAEA}" dt="2021-12-21T00:13:48.468" v="8074"/>
          <pc:sldLayoutMkLst>
            <pc:docMk/>
            <pc:sldMasterMk cId="2683006512" sldId="2147483660"/>
            <pc:sldLayoutMk cId="2531786960" sldId="2147483670"/>
          </pc:sldLayoutMkLst>
        </pc:sldLayoutChg>
        <pc:sldLayoutChg chg="modTransition">
          <pc:chgData name="Anthony Thain" userId="b393f828-80bc-408f-b62f-cc8d75606a15" providerId="ADAL" clId="{7C5C946B-7BB8-42EA-B40A-3E50F21FDAEA}" dt="2021-12-21T00:13:48.468" v="8074"/>
          <pc:sldLayoutMkLst>
            <pc:docMk/>
            <pc:sldMasterMk cId="2683006512" sldId="2147483660"/>
            <pc:sldLayoutMk cId="714667525" sldId="2147483671"/>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AU" sz="1600" dirty="0">
                <a:solidFill>
                  <a:schemeClr val="tx1"/>
                </a:solidFill>
              </a:rPr>
              <a:t>Australia</a:t>
            </a:r>
            <a:r>
              <a:rPr lang="en-AU" sz="1600" baseline="0" dirty="0">
                <a:solidFill>
                  <a:schemeClr val="tx1"/>
                </a:solidFill>
              </a:rPr>
              <a:t> - Hofstede Cultural Dimensions</a:t>
            </a:r>
            <a:br>
              <a:rPr lang="en-AU" sz="1600" baseline="0" dirty="0">
                <a:solidFill>
                  <a:schemeClr val="tx1"/>
                </a:solidFill>
              </a:rPr>
            </a:br>
            <a:r>
              <a:rPr lang="en-AU" sz="1600" baseline="0" dirty="0">
                <a:solidFill>
                  <a:schemeClr val="tx1"/>
                </a:solidFill>
              </a:rPr>
              <a:t>(Data from Hofstede Insights, 2021</a:t>
            </a:r>
            <a:r>
              <a:rPr lang="en-AU" baseline="0" dirty="0">
                <a:solidFill>
                  <a:schemeClr val="tx1"/>
                </a:solidFill>
              </a:rPr>
              <a:t>)</a:t>
            </a:r>
            <a:endParaRPr lang="en-AU" dirty="0">
              <a:solidFill>
                <a:schemeClr val="tx1"/>
              </a:solidFill>
            </a:endParaRP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radarChart>
        <c:radarStyle val="marker"/>
        <c:varyColors val="0"/>
        <c:ser>
          <c:idx val="0"/>
          <c:order val="0"/>
          <c:spPr>
            <a:ln w="34925" cap="rnd">
              <a:solidFill>
                <a:srgbClr val="FF0000"/>
              </a:solidFill>
              <a:round/>
            </a:ln>
            <a:effectLst>
              <a:outerShdw blurRad="57150" dist="19050" dir="5400000" algn="ctr" rotWithShape="0">
                <a:srgbClr val="000000">
                  <a:alpha val="63000"/>
                </a:srgbClr>
              </a:outerShdw>
            </a:effectLst>
          </c:spPr>
          <c:marker>
            <c:symbol val="none"/>
          </c:marker>
          <c:cat>
            <c:strRef>
              <c:f>Sheet1!$A$1:$A$6</c:f>
              <c:strCache>
                <c:ptCount val="6"/>
                <c:pt idx="0">
                  <c:v>Power Distance</c:v>
                </c:pt>
                <c:pt idx="1">
                  <c:v>Individualism</c:v>
                </c:pt>
                <c:pt idx="2">
                  <c:v>Masculinity</c:v>
                </c:pt>
                <c:pt idx="3">
                  <c:v>Uncertainty Avoidance</c:v>
                </c:pt>
                <c:pt idx="4">
                  <c:v>Long-Term Orientation</c:v>
                </c:pt>
                <c:pt idx="5">
                  <c:v>Indulgence </c:v>
                </c:pt>
              </c:strCache>
            </c:strRef>
          </c:cat>
          <c:val>
            <c:numRef>
              <c:f>Sheet1!$B$1:$B$6</c:f>
              <c:numCache>
                <c:formatCode>General</c:formatCode>
                <c:ptCount val="6"/>
                <c:pt idx="0">
                  <c:v>38</c:v>
                </c:pt>
                <c:pt idx="1">
                  <c:v>90</c:v>
                </c:pt>
                <c:pt idx="2">
                  <c:v>61</c:v>
                </c:pt>
                <c:pt idx="3">
                  <c:v>51</c:v>
                </c:pt>
                <c:pt idx="4">
                  <c:v>21</c:v>
                </c:pt>
                <c:pt idx="5">
                  <c:v>71</c:v>
                </c:pt>
              </c:numCache>
            </c:numRef>
          </c:val>
          <c:extLst>
            <c:ext xmlns:c16="http://schemas.microsoft.com/office/drawing/2014/chart" uri="{C3380CC4-5D6E-409C-BE32-E72D297353CC}">
              <c16:uniqueId val="{00000000-1CF6-4A77-AF08-D530207937AB}"/>
            </c:ext>
          </c:extLst>
        </c:ser>
        <c:dLbls>
          <c:showLegendKey val="0"/>
          <c:showVal val="0"/>
          <c:showCatName val="0"/>
          <c:showSerName val="0"/>
          <c:showPercent val="0"/>
          <c:showBubbleSize val="0"/>
        </c:dLbls>
        <c:axId val="1179515712"/>
        <c:axId val="1179517376"/>
      </c:radarChart>
      <c:catAx>
        <c:axId val="117951571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179517376"/>
        <c:crosses val="autoZero"/>
        <c:auto val="1"/>
        <c:lblAlgn val="ctr"/>
        <c:lblOffset val="100"/>
        <c:noMultiLvlLbl val="0"/>
      </c:catAx>
      <c:valAx>
        <c:axId val="1179517376"/>
        <c:scaling>
          <c:orientation val="minMax"/>
        </c:scaling>
        <c:delete val="1"/>
        <c:axPos val="l"/>
        <c:majorGridlines>
          <c:spPr>
            <a:ln w="38100" cap="flat" cmpd="sng" algn="ctr">
              <a:solidFill>
                <a:schemeClr val="tx1"/>
              </a:solidFill>
              <a:round/>
            </a:ln>
            <a:effectLst/>
          </c:spPr>
        </c:majorGridlines>
        <c:numFmt formatCode="General" sourceLinked="1"/>
        <c:majorTickMark val="none"/>
        <c:minorTickMark val="none"/>
        <c:tickLblPos val="nextTo"/>
        <c:crossAx val="11795157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1">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234F76-B617-4918-B086-C57EE1A2754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E163963-6F39-46C7-B0CA-50F05B52B9AD}">
      <dgm:prSet/>
      <dgm:spPr/>
      <dgm:t>
        <a:bodyPr/>
        <a:lstStyle/>
        <a:p>
          <a:r>
            <a:rPr lang="en-AU" dirty="0"/>
            <a:t>Individual’s Behaviour and Thinking</a:t>
          </a:r>
          <a:endParaRPr lang="en-US" dirty="0"/>
        </a:p>
      </dgm:t>
    </dgm:pt>
    <dgm:pt modelId="{8400B3A5-1BE7-4562-8D91-CD6516364255}" type="parTrans" cxnId="{80592D8A-1B53-4A6D-A24A-E5A0811BDADC}">
      <dgm:prSet/>
      <dgm:spPr/>
      <dgm:t>
        <a:bodyPr/>
        <a:lstStyle/>
        <a:p>
          <a:endParaRPr lang="en-US"/>
        </a:p>
      </dgm:t>
    </dgm:pt>
    <dgm:pt modelId="{FB97F1DB-4C77-48BF-B457-5D92B76A1C1E}" type="sibTrans" cxnId="{80592D8A-1B53-4A6D-A24A-E5A0811BDADC}">
      <dgm:prSet/>
      <dgm:spPr/>
      <dgm:t>
        <a:bodyPr/>
        <a:lstStyle/>
        <a:p>
          <a:endParaRPr lang="en-US"/>
        </a:p>
      </dgm:t>
    </dgm:pt>
    <dgm:pt modelId="{B48F48D5-78CF-4F6A-9D34-D0C6CD5D25B5}">
      <dgm:prSet custT="1"/>
      <dgm:spPr/>
      <dgm:t>
        <a:bodyPr/>
        <a:lstStyle/>
        <a:p>
          <a:pPr marL="0" indent="0">
            <a:buNone/>
          </a:pPr>
          <a:r>
            <a:rPr lang="en-AU" sz="2400" dirty="0"/>
            <a:t>What do you wear? What do you eat? What do you believe is valuable in life?  </a:t>
          </a:r>
          <a:endParaRPr lang="en-US" sz="2400" dirty="0"/>
        </a:p>
      </dgm:t>
    </dgm:pt>
    <dgm:pt modelId="{9258CA19-1864-4C18-86CD-D94C7CB72015}" type="parTrans" cxnId="{4CC66432-2261-49F1-A32B-D78EFD615F22}">
      <dgm:prSet/>
      <dgm:spPr/>
      <dgm:t>
        <a:bodyPr/>
        <a:lstStyle/>
        <a:p>
          <a:endParaRPr lang="en-US"/>
        </a:p>
      </dgm:t>
    </dgm:pt>
    <dgm:pt modelId="{67A9427F-F0EA-46B1-80AE-71B1D90992F6}" type="sibTrans" cxnId="{4CC66432-2261-49F1-A32B-D78EFD615F22}">
      <dgm:prSet/>
      <dgm:spPr/>
      <dgm:t>
        <a:bodyPr/>
        <a:lstStyle/>
        <a:p>
          <a:endParaRPr lang="en-US"/>
        </a:p>
      </dgm:t>
    </dgm:pt>
    <dgm:pt modelId="{00BDD410-41D0-40B2-9054-0C2012C9A3E8}">
      <dgm:prSet/>
      <dgm:spPr/>
      <dgm:t>
        <a:bodyPr/>
        <a:lstStyle/>
        <a:p>
          <a:r>
            <a:rPr lang="en-AU" dirty="0"/>
            <a:t>Social structures: Law, Government, Family, Religion, Language </a:t>
          </a:r>
          <a:endParaRPr lang="en-US" dirty="0"/>
        </a:p>
      </dgm:t>
    </dgm:pt>
    <dgm:pt modelId="{CAE17C66-F06C-4CD3-85FE-419ADBFE119A}" type="parTrans" cxnId="{DFC96AFF-D205-4931-A8ED-8DE73AEBD630}">
      <dgm:prSet/>
      <dgm:spPr/>
      <dgm:t>
        <a:bodyPr/>
        <a:lstStyle/>
        <a:p>
          <a:endParaRPr lang="en-US"/>
        </a:p>
      </dgm:t>
    </dgm:pt>
    <dgm:pt modelId="{926F85B8-23FE-49F1-99E8-E4F7D6ACF9E2}" type="sibTrans" cxnId="{DFC96AFF-D205-4931-A8ED-8DE73AEBD630}">
      <dgm:prSet/>
      <dgm:spPr/>
      <dgm:t>
        <a:bodyPr/>
        <a:lstStyle/>
        <a:p>
          <a:endParaRPr lang="en-US"/>
        </a:p>
      </dgm:t>
    </dgm:pt>
    <dgm:pt modelId="{88825096-FEF5-40DE-A589-28BD8A7BB2FB}">
      <dgm:prSet custT="1"/>
      <dgm:spPr/>
      <dgm:t>
        <a:bodyPr/>
        <a:lstStyle/>
        <a:p>
          <a:pPr marL="0" indent="0">
            <a:buNone/>
          </a:pPr>
          <a:r>
            <a:rPr lang="en-AU" sz="2400" dirty="0"/>
            <a:t>What is just? Who is in-charge? Who do you live with? What do you believe? </a:t>
          </a:r>
          <a:br>
            <a:rPr lang="en-AU" sz="2400" dirty="0"/>
          </a:br>
          <a:r>
            <a:rPr lang="en-AU" sz="2400" dirty="0"/>
            <a:t>What can you say?</a:t>
          </a:r>
          <a:endParaRPr lang="en-US" sz="2400" dirty="0"/>
        </a:p>
      </dgm:t>
    </dgm:pt>
    <dgm:pt modelId="{870D3258-AC2E-4E09-AB58-CF27BF7DE9D8}" type="parTrans" cxnId="{24B5594F-6547-42A0-BD2B-021E137EE873}">
      <dgm:prSet/>
      <dgm:spPr/>
      <dgm:t>
        <a:bodyPr/>
        <a:lstStyle/>
        <a:p>
          <a:endParaRPr lang="en-US"/>
        </a:p>
      </dgm:t>
    </dgm:pt>
    <dgm:pt modelId="{1703657B-1EB6-4B2D-A59C-B89E0CF65B89}" type="sibTrans" cxnId="{24B5594F-6547-42A0-BD2B-021E137EE873}">
      <dgm:prSet/>
      <dgm:spPr/>
      <dgm:t>
        <a:bodyPr/>
        <a:lstStyle/>
        <a:p>
          <a:endParaRPr lang="en-US"/>
        </a:p>
      </dgm:t>
    </dgm:pt>
    <dgm:pt modelId="{3A5681C9-373D-4922-A7B9-8FE2597AD01C}">
      <dgm:prSet custT="1"/>
      <dgm:spPr/>
      <dgm:t>
        <a:bodyPr/>
        <a:lstStyle/>
        <a:p>
          <a:r>
            <a:rPr lang="en-AU" sz="2400"/>
            <a:t>Material and Ecological: Place and Time</a:t>
          </a:r>
          <a:endParaRPr lang="en-US" sz="2400"/>
        </a:p>
      </dgm:t>
    </dgm:pt>
    <dgm:pt modelId="{309EAB25-7AE4-4CFE-B0EC-9F54E5EE389E}" type="parTrans" cxnId="{7B379694-936A-4442-A8F6-06A5BF897753}">
      <dgm:prSet/>
      <dgm:spPr/>
      <dgm:t>
        <a:bodyPr/>
        <a:lstStyle/>
        <a:p>
          <a:endParaRPr lang="en-US"/>
        </a:p>
      </dgm:t>
    </dgm:pt>
    <dgm:pt modelId="{A86128F1-3572-41EB-A893-3F9CDCF005A2}" type="sibTrans" cxnId="{7B379694-936A-4442-A8F6-06A5BF897753}">
      <dgm:prSet/>
      <dgm:spPr/>
      <dgm:t>
        <a:bodyPr/>
        <a:lstStyle/>
        <a:p>
          <a:endParaRPr lang="en-US"/>
        </a:p>
      </dgm:t>
    </dgm:pt>
    <dgm:pt modelId="{A14E992A-EE31-455E-83F5-6E835428F3F4}">
      <dgm:prSet custT="1"/>
      <dgm:spPr/>
      <dgm:t>
        <a:bodyPr/>
        <a:lstStyle/>
        <a:p>
          <a:pPr marL="0" indent="0">
            <a:buNone/>
          </a:pPr>
          <a:r>
            <a:rPr lang="en-AU" sz="2400" dirty="0"/>
            <a:t>What is around you? What environments do you interact with? What is the Climate like? What technology can you use? What is the Industrial development of society? When and where will you be at different times of your life? </a:t>
          </a:r>
          <a:endParaRPr lang="en-US" sz="2400" dirty="0"/>
        </a:p>
      </dgm:t>
    </dgm:pt>
    <dgm:pt modelId="{A954E88F-0BA2-498F-BA09-457FF6AD6E15}" type="parTrans" cxnId="{EC04E5DA-A801-4EAB-8A72-C0DB97E9992B}">
      <dgm:prSet/>
      <dgm:spPr/>
      <dgm:t>
        <a:bodyPr/>
        <a:lstStyle/>
        <a:p>
          <a:endParaRPr lang="en-US"/>
        </a:p>
      </dgm:t>
    </dgm:pt>
    <dgm:pt modelId="{3DB74C7F-98A8-4885-BAE6-5E283FF67589}" type="sibTrans" cxnId="{EC04E5DA-A801-4EAB-8A72-C0DB97E9992B}">
      <dgm:prSet/>
      <dgm:spPr/>
      <dgm:t>
        <a:bodyPr/>
        <a:lstStyle/>
        <a:p>
          <a:endParaRPr lang="en-US"/>
        </a:p>
      </dgm:t>
    </dgm:pt>
    <dgm:pt modelId="{1A277D1D-326B-44B6-842B-6292D8C78046}">
      <dgm:prSet/>
      <dgm:spPr/>
      <dgm:t>
        <a:bodyPr/>
        <a:lstStyle/>
        <a:p>
          <a:r>
            <a:rPr lang="en-AU" dirty="0"/>
            <a:t>Mainstream psychology has a focus on Universalism (generalisation) </a:t>
          </a:r>
          <a:endParaRPr lang="en-US" dirty="0"/>
        </a:p>
      </dgm:t>
    </dgm:pt>
    <dgm:pt modelId="{0CFAAFF5-A99C-45C9-AE75-EF18FE3745ED}" type="parTrans" cxnId="{3FD0CEBA-2C99-4731-A8EF-17E755C2263F}">
      <dgm:prSet/>
      <dgm:spPr/>
      <dgm:t>
        <a:bodyPr/>
        <a:lstStyle/>
        <a:p>
          <a:endParaRPr lang="en-US"/>
        </a:p>
      </dgm:t>
    </dgm:pt>
    <dgm:pt modelId="{25AF449A-033A-4A5B-87FA-D00CA74917A2}" type="sibTrans" cxnId="{3FD0CEBA-2C99-4731-A8EF-17E755C2263F}">
      <dgm:prSet/>
      <dgm:spPr/>
      <dgm:t>
        <a:bodyPr/>
        <a:lstStyle/>
        <a:p>
          <a:endParaRPr lang="en-US"/>
        </a:p>
      </dgm:t>
    </dgm:pt>
    <dgm:pt modelId="{88A39CC1-2280-4B6A-B8D9-D02386BDD973}" type="pres">
      <dgm:prSet presAssocID="{D6234F76-B617-4918-B086-C57EE1A2754E}" presName="linear" presStyleCnt="0">
        <dgm:presLayoutVars>
          <dgm:animLvl val="lvl"/>
          <dgm:resizeHandles val="exact"/>
        </dgm:presLayoutVars>
      </dgm:prSet>
      <dgm:spPr/>
    </dgm:pt>
    <dgm:pt modelId="{B62B2C47-2333-45A4-90ED-060F5B936A75}" type="pres">
      <dgm:prSet presAssocID="{9E163963-6F39-46C7-B0CA-50F05B52B9AD}" presName="parentText" presStyleLbl="node1" presStyleIdx="0" presStyleCnt="4">
        <dgm:presLayoutVars>
          <dgm:chMax val="0"/>
          <dgm:bulletEnabled val="1"/>
        </dgm:presLayoutVars>
      </dgm:prSet>
      <dgm:spPr/>
    </dgm:pt>
    <dgm:pt modelId="{65B10E5A-53E6-4FFD-90A0-08F3A60271D9}" type="pres">
      <dgm:prSet presAssocID="{9E163963-6F39-46C7-B0CA-50F05B52B9AD}" presName="childText" presStyleLbl="revTx" presStyleIdx="0" presStyleCnt="3">
        <dgm:presLayoutVars>
          <dgm:bulletEnabled val="1"/>
        </dgm:presLayoutVars>
      </dgm:prSet>
      <dgm:spPr/>
    </dgm:pt>
    <dgm:pt modelId="{1DEBD68C-6692-448C-8B4C-B5C2EAA9BC02}" type="pres">
      <dgm:prSet presAssocID="{00BDD410-41D0-40B2-9054-0C2012C9A3E8}" presName="parentText" presStyleLbl="node1" presStyleIdx="1" presStyleCnt="4">
        <dgm:presLayoutVars>
          <dgm:chMax val="0"/>
          <dgm:bulletEnabled val="1"/>
        </dgm:presLayoutVars>
      </dgm:prSet>
      <dgm:spPr/>
    </dgm:pt>
    <dgm:pt modelId="{250B2330-09B6-4172-8146-F79280806FF2}" type="pres">
      <dgm:prSet presAssocID="{00BDD410-41D0-40B2-9054-0C2012C9A3E8}" presName="childText" presStyleLbl="revTx" presStyleIdx="1" presStyleCnt="3">
        <dgm:presLayoutVars>
          <dgm:bulletEnabled val="1"/>
        </dgm:presLayoutVars>
      </dgm:prSet>
      <dgm:spPr/>
    </dgm:pt>
    <dgm:pt modelId="{00493080-7A4F-46F2-B04E-70F3337FFCE2}" type="pres">
      <dgm:prSet presAssocID="{3A5681C9-373D-4922-A7B9-8FE2597AD01C}" presName="parentText" presStyleLbl="node1" presStyleIdx="2" presStyleCnt="4">
        <dgm:presLayoutVars>
          <dgm:chMax val="0"/>
          <dgm:bulletEnabled val="1"/>
        </dgm:presLayoutVars>
      </dgm:prSet>
      <dgm:spPr/>
    </dgm:pt>
    <dgm:pt modelId="{DC69B0AA-5693-4892-B936-7FCBE50259F3}" type="pres">
      <dgm:prSet presAssocID="{3A5681C9-373D-4922-A7B9-8FE2597AD01C}" presName="childText" presStyleLbl="revTx" presStyleIdx="2" presStyleCnt="3">
        <dgm:presLayoutVars>
          <dgm:bulletEnabled val="1"/>
        </dgm:presLayoutVars>
      </dgm:prSet>
      <dgm:spPr/>
    </dgm:pt>
    <dgm:pt modelId="{67639D75-BCA4-4606-8D12-149839830818}" type="pres">
      <dgm:prSet presAssocID="{1A277D1D-326B-44B6-842B-6292D8C78046}" presName="parentText" presStyleLbl="node1" presStyleIdx="3" presStyleCnt="4">
        <dgm:presLayoutVars>
          <dgm:chMax val="0"/>
          <dgm:bulletEnabled val="1"/>
        </dgm:presLayoutVars>
      </dgm:prSet>
      <dgm:spPr/>
    </dgm:pt>
  </dgm:ptLst>
  <dgm:cxnLst>
    <dgm:cxn modelId="{4C05300B-2309-47F8-A643-3B8FCB290728}" type="presOf" srcId="{00BDD410-41D0-40B2-9054-0C2012C9A3E8}" destId="{1DEBD68C-6692-448C-8B4C-B5C2EAA9BC02}" srcOrd="0" destOrd="0" presId="urn:microsoft.com/office/officeart/2005/8/layout/vList2"/>
    <dgm:cxn modelId="{0B3C911F-B9FC-49C9-B4DB-13C209B7450D}" type="presOf" srcId="{3A5681C9-373D-4922-A7B9-8FE2597AD01C}" destId="{00493080-7A4F-46F2-B04E-70F3337FFCE2}" srcOrd="0" destOrd="0" presId="urn:microsoft.com/office/officeart/2005/8/layout/vList2"/>
    <dgm:cxn modelId="{4CC66432-2261-49F1-A32B-D78EFD615F22}" srcId="{9E163963-6F39-46C7-B0CA-50F05B52B9AD}" destId="{B48F48D5-78CF-4F6A-9D34-D0C6CD5D25B5}" srcOrd="0" destOrd="0" parTransId="{9258CA19-1864-4C18-86CD-D94C7CB72015}" sibTransId="{67A9427F-F0EA-46B1-80AE-71B1D90992F6}"/>
    <dgm:cxn modelId="{687A2447-5405-4725-8020-C14D9F30554A}" type="presOf" srcId="{A14E992A-EE31-455E-83F5-6E835428F3F4}" destId="{DC69B0AA-5693-4892-B936-7FCBE50259F3}" srcOrd="0" destOrd="0" presId="urn:microsoft.com/office/officeart/2005/8/layout/vList2"/>
    <dgm:cxn modelId="{24B5594F-6547-42A0-BD2B-021E137EE873}" srcId="{00BDD410-41D0-40B2-9054-0C2012C9A3E8}" destId="{88825096-FEF5-40DE-A589-28BD8A7BB2FB}" srcOrd="0" destOrd="0" parTransId="{870D3258-AC2E-4E09-AB58-CF27BF7DE9D8}" sibTransId="{1703657B-1EB6-4B2D-A59C-B89E0CF65B89}"/>
    <dgm:cxn modelId="{80592D8A-1B53-4A6D-A24A-E5A0811BDADC}" srcId="{D6234F76-B617-4918-B086-C57EE1A2754E}" destId="{9E163963-6F39-46C7-B0CA-50F05B52B9AD}" srcOrd="0" destOrd="0" parTransId="{8400B3A5-1BE7-4562-8D91-CD6516364255}" sibTransId="{FB97F1DB-4C77-48BF-B457-5D92B76A1C1E}"/>
    <dgm:cxn modelId="{DE784E91-2490-48E2-852A-58244830C06F}" type="presOf" srcId="{D6234F76-B617-4918-B086-C57EE1A2754E}" destId="{88A39CC1-2280-4B6A-B8D9-D02386BDD973}" srcOrd="0" destOrd="0" presId="urn:microsoft.com/office/officeart/2005/8/layout/vList2"/>
    <dgm:cxn modelId="{7B379694-936A-4442-A8F6-06A5BF897753}" srcId="{D6234F76-B617-4918-B086-C57EE1A2754E}" destId="{3A5681C9-373D-4922-A7B9-8FE2597AD01C}" srcOrd="2" destOrd="0" parTransId="{309EAB25-7AE4-4CFE-B0EC-9F54E5EE389E}" sibTransId="{A86128F1-3572-41EB-A893-3F9CDCF005A2}"/>
    <dgm:cxn modelId="{303A5F9C-9ED2-4AD0-B91C-D91E12F4C810}" type="presOf" srcId="{88825096-FEF5-40DE-A589-28BD8A7BB2FB}" destId="{250B2330-09B6-4172-8146-F79280806FF2}" srcOrd="0" destOrd="0" presId="urn:microsoft.com/office/officeart/2005/8/layout/vList2"/>
    <dgm:cxn modelId="{3FD0CEBA-2C99-4731-A8EF-17E755C2263F}" srcId="{D6234F76-B617-4918-B086-C57EE1A2754E}" destId="{1A277D1D-326B-44B6-842B-6292D8C78046}" srcOrd="3" destOrd="0" parTransId="{0CFAAFF5-A99C-45C9-AE75-EF18FE3745ED}" sibTransId="{25AF449A-033A-4A5B-87FA-D00CA74917A2}"/>
    <dgm:cxn modelId="{797DC8C1-39F3-4ACC-BEC7-DB7788E694D4}" type="presOf" srcId="{1A277D1D-326B-44B6-842B-6292D8C78046}" destId="{67639D75-BCA4-4606-8D12-149839830818}" srcOrd="0" destOrd="0" presId="urn:microsoft.com/office/officeart/2005/8/layout/vList2"/>
    <dgm:cxn modelId="{9FF1BECC-2ED2-43FA-A465-661A9EBEB5A7}" type="presOf" srcId="{9E163963-6F39-46C7-B0CA-50F05B52B9AD}" destId="{B62B2C47-2333-45A4-90ED-060F5B936A75}" srcOrd="0" destOrd="0" presId="urn:microsoft.com/office/officeart/2005/8/layout/vList2"/>
    <dgm:cxn modelId="{EC04E5DA-A801-4EAB-8A72-C0DB97E9992B}" srcId="{3A5681C9-373D-4922-A7B9-8FE2597AD01C}" destId="{A14E992A-EE31-455E-83F5-6E835428F3F4}" srcOrd="0" destOrd="0" parTransId="{A954E88F-0BA2-498F-BA09-457FF6AD6E15}" sibTransId="{3DB74C7F-98A8-4885-BAE6-5E283FF67589}"/>
    <dgm:cxn modelId="{BC175AE6-4BF5-493B-9227-3E1F4D694ABE}" type="presOf" srcId="{B48F48D5-78CF-4F6A-9D34-D0C6CD5D25B5}" destId="{65B10E5A-53E6-4FFD-90A0-08F3A60271D9}" srcOrd="0" destOrd="0" presId="urn:microsoft.com/office/officeart/2005/8/layout/vList2"/>
    <dgm:cxn modelId="{DFC96AFF-D205-4931-A8ED-8DE73AEBD630}" srcId="{D6234F76-B617-4918-B086-C57EE1A2754E}" destId="{00BDD410-41D0-40B2-9054-0C2012C9A3E8}" srcOrd="1" destOrd="0" parTransId="{CAE17C66-F06C-4CD3-85FE-419ADBFE119A}" sibTransId="{926F85B8-23FE-49F1-99E8-E4F7D6ACF9E2}"/>
    <dgm:cxn modelId="{A7A566DF-274B-4AF6-9FB2-3DF65ABEC360}" type="presParOf" srcId="{88A39CC1-2280-4B6A-B8D9-D02386BDD973}" destId="{B62B2C47-2333-45A4-90ED-060F5B936A75}" srcOrd="0" destOrd="0" presId="urn:microsoft.com/office/officeart/2005/8/layout/vList2"/>
    <dgm:cxn modelId="{1C42DFF8-30E8-4968-8F68-09CCF5C54ABE}" type="presParOf" srcId="{88A39CC1-2280-4B6A-B8D9-D02386BDD973}" destId="{65B10E5A-53E6-4FFD-90A0-08F3A60271D9}" srcOrd="1" destOrd="0" presId="urn:microsoft.com/office/officeart/2005/8/layout/vList2"/>
    <dgm:cxn modelId="{C762F79D-8315-4C2D-B9BC-9D6D5C895822}" type="presParOf" srcId="{88A39CC1-2280-4B6A-B8D9-D02386BDD973}" destId="{1DEBD68C-6692-448C-8B4C-B5C2EAA9BC02}" srcOrd="2" destOrd="0" presId="urn:microsoft.com/office/officeart/2005/8/layout/vList2"/>
    <dgm:cxn modelId="{157D4BF8-A09B-4BF3-B953-AFF139EF15FD}" type="presParOf" srcId="{88A39CC1-2280-4B6A-B8D9-D02386BDD973}" destId="{250B2330-09B6-4172-8146-F79280806FF2}" srcOrd="3" destOrd="0" presId="urn:microsoft.com/office/officeart/2005/8/layout/vList2"/>
    <dgm:cxn modelId="{73E67CC5-6166-41E7-A155-03E9D592A3F3}" type="presParOf" srcId="{88A39CC1-2280-4B6A-B8D9-D02386BDD973}" destId="{00493080-7A4F-46F2-B04E-70F3337FFCE2}" srcOrd="4" destOrd="0" presId="urn:microsoft.com/office/officeart/2005/8/layout/vList2"/>
    <dgm:cxn modelId="{055039D0-BC67-49DA-BCA4-C943ED1C2617}" type="presParOf" srcId="{88A39CC1-2280-4B6A-B8D9-D02386BDD973}" destId="{DC69B0AA-5693-4892-B936-7FCBE50259F3}" srcOrd="5" destOrd="0" presId="urn:microsoft.com/office/officeart/2005/8/layout/vList2"/>
    <dgm:cxn modelId="{4BAEA792-906F-4563-8B7E-1E8BED6A4A6F}" type="presParOf" srcId="{88A39CC1-2280-4B6A-B8D9-D02386BDD973}" destId="{67639D75-BCA4-4606-8D12-14983983081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2B2C47-2333-45A4-90ED-060F5B936A75}">
      <dsp:nvSpPr>
        <dsp:cNvPr id="0" name=""/>
        <dsp:cNvSpPr/>
      </dsp:nvSpPr>
      <dsp:spPr>
        <a:xfrm>
          <a:off x="0" y="27125"/>
          <a:ext cx="11028514" cy="631800"/>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AU" sz="2700" kern="1200" dirty="0"/>
            <a:t>Individual’s Behaviour and Thinking</a:t>
          </a:r>
          <a:endParaRPr lang="en-US" sz="2700" kern="1200" dirty="0"/>
        </a:p>
      </dsp:txBody>
      <dsp:txXfrm>
        <a:off x="30842" y="57967"/>
        <a:ext cx="10966830" cy="570116"/>
      </dsp:txXfrm>
    </dsp:sp>
    <dsp:sp modelId="{65B10E5A-53E6-4FFD-90A0-08F3A60271D9}">
      <dsp:nvSpPr>
        <dsp:cNvPr id="0" name=""/>
        <dsp:cNvSpPr/>
      </dsp:nvSpPr>
      <dsp:spPr>
        <a:xfrm>
          <a:off x="0" y="658925"/>
          <a:ext cx="11028514"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155" tIns="30480" rIns="170688" bIns="30480" numCol="1" spcCol="1270" anchor="t" anchorCtr="0">
          <a:noAutofit/>
        </a:bodyPr>
        <a:lstStyle/>
        <a:p>
          <a:pPr marL="0" lvl="1" indent="0" algn="l" defTabSz="1066800">
            <a:lnSpc>
              <a:spcPct val="90000"/>
            </a:lnSpc>
            <a:spcBef>
              <a:spcPct val="0"/>
            </a:spcBef>
            <a:spcAft>
              <a:spcPct val="20000"/>
            </a:spcAft>
            <a:buNone/>
          </a:pPr>
          <a:r>
            <a:rPr lang="en-AU" sz="2400" kern="1200" dirty="0"/>
            <a:t>What do you wear? What do you eat? What do you believe is valuable in life?  </a:t>
          </a:r>
          <a:endParaRPr lang="en-US" sz="2400" kern="1200" dirty="0"/>
        </a:p>
      </dsp:txBody>
      <dsp:txXfrm>
        <a:off x="0" y="658925"/>
        <a:ext cx="11028514" cy="447120"/>
      </dsp:txXfrm>
    </dsp:sp>
    <dsp:sp modelId="{1DEBD68C-6692-448C-8B4C-B5C2EAA9BC02}">
      <dsp:nvSpPr>
        <dsp:cNvPr id="0" name=""/>
        <dsp:cNvSpPr/>
      </dsp:nvSpPr>
      <dsp:spPr>
        <a:xfrm>
          <a:off x="0" y="1106045"/>
          <a:ext cx="11028514" cy="631800"/>
        </a:xfrm>
        <a:prstGeom prst="roundRect">
          <a:avLst/>
        </a:prstGeom>
        <a:solidFill>
          <a:schemeClr val="accent2">
            <a:hueOff val="397245"/>
            <a:satOff val="2304"/>
            <a:lumOff val="228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AU" sz="2700" kern="1200" dirty="0"/>
            <a:t>Social structures: Law, Government, Family, Religion, Language </a:t>
          </a:r>
          <a:endParaRPr lang="en-US" sz="2700" kern="1200" dirty="0"/>
        </a:p>
      </dsp:txBody>
      <dsp:txXfrm>
        <a:off x="30842" y="1136887"/>
        <a:ext cx="10966830" cy="570116"/>
      </dsp:txXfrm>
    </dsp:sp>
    <dsp:sp modelId="{250B2330-09B6-4172-8146-F79280806FF2}">
      <dsp:nvSpPr>
        <dsp:cNvPr id="0" name=""/>
        <dsp:cNvSpPr/>
      </dsp:nvSpPr>
      <dsp:spPr>
        <a:xfrm>
          <a:off x="0" y="1737845"/>
          <a:ext cx="11028514" cy="698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155" tIns="30480" rIns="170688" bIns="30480" numCol="1" spcCol="1270" anchor="t" anchorCtr="0">
          <a:noAutofit/>
        </a:bodyPr>
        <a:lstStyle/>
        <a:p>
          <a:pPr marL="0" lvl="1" indent="0" algn="l" defTabSz="1066800">
            <a:lnSpc>
              <a:spcPct val="90000"/>
            </a:lnSpc>
            <a:spcBef>
              <a:spcPct val="0"/>
            </a:spcBef>
            <a:spcAft>
              <a:spcPct val="20000"/>
            </a:spcAft>
            <a:buNone/>
          </a:pPr>
          <a:r>
            <a:rPr lang="en-AU" sz="2400" kern="1200" dirty="0"/>
            <a:t>What is just? Who is in-charge? Who do you live with? What do you believe? </a:t>
          </a:r>
          <a:br>
            <a:rPr lang="en-AU" sz="2400" kern="1200" dirty="0"/>
          </a:br>
          <a:r>
            <a:rPr lang="en-AU" sz="2400" kern="1200" dirty="0"/>
            <a:t>What can you say?</a:t>
          </a:r>
          <a:endParaRPr lang="en-US" sz="2400" kern="1200" dirty="0"/>
        </a:p>
      </dsp:txBody>
      <dsp:txXfrm>
        <a:off x="0" y="1737845"/>
        <a:ext cx="11028514" cy="698625"/>
      </dsp:txXfrm>
    </dsp:sp>
    <dsp:sp modelId="{00493080-7A4F-46F2-B04E-70F3337FFCE2}">
      <dsp:nvSpPr>
        <dsp:cNvPr id="0" name=""/>
        <dsp:cNvSpPr/>
      </dsp:nvSpPr>
      <dsp:spPr>
        <a:xfrm>
          <a:off x="0" y="2436470"/>
          <a:ext cx="11028514" cy="631800"/>
        </a:xfrm>
        <a:prstGeom prst="roundRect">
          <a:avLst/>
        </a:prstGeom>
        <a:solidFill>
          <a:schemeClr val="accent2">
            <a:hueOff val="794490"/>
            <a:satOff val="4609"/>
            <a:lumOff val="457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kern="1200"/>
            <a:t>Material and Ecological: Place and Time</a:t>
          </a:r>
          <a:endParaRPr lang="en-US" sz="2400" kern="1200"/>
        </a:p>
      </dsp:txBody>
      <dsp:txXfrm>
        <a:off x="30842" y="2467312"/>
        <a:ext cx="10966830" cy="570116"/>
      </dsp:txXfrm>
    </dsp:sp>
    <dsp:sp modelId="{DC69B0AA-5693-4892-B936-7FCBE50259F3}">
      <dsp:nvSpPr>
        <dsp:cNvPr id="0" name=""/>
        <dsp:cNvSpPr/>
      </dsp:nvSpPr>
      <dsp:spPr>
        <a:xfrm>
          <a:off x="0" y="3068270"/>
          <a:ext cx="11028514" cy="1033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155" tIns="30480" rIns="170688" bIns="30480" numCol="1" spcCol="1270" anchor="t" anchorCtr="0">
          <a:noAutofit/>
        </a:bodyPr>
        <a:lstStyle/>
        <a:p>
          <a:pPr marL="0" lvl="1" indent="0" algn="l" defTabSz="1066800">
            <a:lnSpc>
              <a:spcPct val="90000"/>
            </a:lnSpc>
            <a:spcBef>
              <a:spcPct val="0"/>
            </a:spcBef>
            <a:spcAft>
              <a:spcPct val="20000"/>
            </a:spcAft>
            <a:buNone/>
          </a:pPr>
          <a:r>
            <a:rPr lang="en-AU" sz="2400" kern="1200" dirty="0"/>
            <a:t>What is around you? What environments do you interact with? What is the Climate like? What technology can you use? What is the Industrial development of society? When and where will you be at different times of your life? </a:t>
          </a:r>
          <a:endParaRPr lang="en-US" sz="2400" kern="1200" dirty="0"/>
        </a:p>
      </dsp:txBody>
      <dsp:txXfrm>
        <a:off x="0" y="3068270"/>
        <a:ext cx="11028514" cy="1033964"/>
      </dsp:txXfrm>
    </dsp:sp>
    <dsp:sp modelId="{67639D75-BCA4-4606-8D12-149839830818}">
      <dsp:nvSpPr>
        <dsp:cNvPr id="0" name=""/>
        <dsp:cNvSpPr/>
      </dsp:nvSpPr>
      <dsp:spPr>
        <a:xfrm>
          <a:off x="0" y="4102235"/>
          <a:ext cx="11028514" cy="631800"/>
        </a:xfrm>
        <a:prstGeom prst="roundRect">
          <a:avLst/>
        </a:prstGeom>
        <a:solidFill>
          <a:schemeClr val="accent2">
            <a:hueOff val="1191735"/>
            <a:satOff val="6913"/>
            <a:lumOff val="68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AU" sz="2700" kern="1200" dirty="0"/>
            <a:t>Mainstream psychology has a focus on Universalism (generalisation) </a:t>
          </a:r>
          <a:endParaRPr lang="en-US" sz="2700" kern="1200" dirty="0"/>
        </a:p>
      </dsp:txBody>
      <dsp:txXfrm>
        <a:off x="30842" y="4133077"/>
        <a:ext cx="10966830" cy="5701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0FA4EC9-13FC-4F89-8D18-2546D208ED1A}" type="datetimeFigureOut">
              <a:rPr lang="en-AU" smtClean="0"/>
              <a:t>10/01/2022</a:t>
            </a:fld>
            <a:endParaRPr lang="en-AU"/>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AU"/>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C25C4CE-C229-4254-A3B0-3B6014351F2A}" type="slidenum">
              <a:rPr lang="en-AU" smtClean="0"/>
              <a:t>‹#›</a:t>
            </a:fld>
            <a:endParaRPr lang="en-AU"/>
          </a:p>
        </p:txBody>
      </p:sp>
    </p:spTree>
    <p:extLst>
      <p:ext uri="{BB962C8B-B14F-4D97-AF65-F5344CB8AC3E}">
        <p14:creationId xmlns:p14="http://schemas.microsoft.com/office/powerpoint/2010/main" val="213222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FA4EC9-13FC-4F89-8D18-2546D208ED1A}" type="datetimeFigureOut">
              <a:rPr lang="en-AU" smtClean="0"/>
              <a:t>10/01/2022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C25C4CE-C229-4254-A3B0-3B6014351F2A}" type="slidenum">
              <a:rPr lang="en-AU" smtClean="0"/>
              <a:t>‹#›</a:t>
            </a:fld>
            <a:endParaRPr lang="en-AU"/>
          </a:p>
        </p:txBody>
      </p:sp>
    </p:spTree>
    <p:extLst>
      <p:ext uri="{BB962C8B-B14F-4D97-AF65-F5344CB8AC3E}">
        <p14:creationId xmlns:p14="http://schemas.microsoft.com/office/powerpoint/2010/main" val="253178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0FA4EC9-13FC-4F89-8D18-2546D208ED1A}" type="datetimeFigureOut">
              <a:rPr lang="en-AU" smtClean="0"/>
              <a:t>10/01/2022</a:t>
            </a:fld>
            <a:endParaRPr lang="en-AU"/>
          </a:p>
        </p:txBody>
      </p:sp>
      <p:sp>
        <p:nvSpPr>
          <p:cNvPr id="5" name="Footer Placeholder 4"/>
          <p:cNvSpPr>
            <a:spLocks noGrp="1"/>
          </p:cNvSpPr>
          <p:nvPr>
            <p:ph type="ftr" sz="quarter" idx="11"/>
          </p:nvPr>
        </p:nvSpPr>
        <p:spPr>
          <a:xfrm>
            <a:off x="774923" y="5951811"/>
            <a:ext cx="7896279" cy="365125"/>
          </a:xfrm>
        </p:spPr>
        <p:txBody>
          <a:bodyPr/>
          <a:lstStyle/>
          <a:p>
            <a:endParaRPr lang="en-AU"/>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C25C4CE-C229-4254-A3B0-3B6014351F2A}" type="slidenum">
              <a:rPr lang="en-AU" smtClean="0"/>
              <a:t>‹#›</a:t>
            </a:fld>
            <a:endParaRPr lang="en-AU"/>
          </a:p>
        </p:txBody>
      </p:sp>
    </p:spTree>
    <p:extLst>
      <p:ext uri="{BB962C8B-B14F-4D97-AF65-F5344CB8AC3E}">
        <p14:creationId xmlns:p14="http://schemas.microsoft.com/office/powerpoint/2010/main" val="71466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FA4EC9-13FC-4F89-8D18-2546D208ED1A}" type="datetimeFigureOut">
              <a:rPr lang="en-AU" smtClean="0"/>
              <a:t>10/01/2022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10558300" y="5956137"/>
            <a:ext cx="1052508" cy="365125"/>
          </a:xfrm>
        </p:spPr>
        <p:txBody>
          <a:bodyPr/>
          <a:lstStyle/>
          <a:p>
            <a:fld id="{6C25C4CE-C229-4254-A3B0-3B6014351F2A}" type="slidenum">
              <a:rPr lang="en-AU" smtClean="0"/>
              <a:t>‹#›</a:t>
            </a:fld>
            <a:endParaRPr lang="en-AU"/>
          </a:p>
        </p:txBody>
      </p:sp>
    </p:spTree>
    <p:extLst>
      <p:ext uri="{BB962C8B-B14F-4D97-AF65-F5344CB8AC3E}">
        <p14:creationId xmlns:p14="http://schemas.microsoft.com/office/powerpoint/2010/main" val="200966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0FA4EC9-13FC-4F89-8D18-2546D208ED1A}" type="datetimeFigureOut">
              <a:rPr lang="en-AU" smtClean="0"/>
              <a:t>10/01/2022</a:t>
            </a:fld>
            <a:endParaRPr lang="en-A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C25C4CE-C229-4254-A3B0-3B6014351F2A}" type="slidenum">
              <a:rPr lang="en-AU" smtClean="0"/>
              <a:t>‹#›</a:t>
            </a:fld>
            <a:endParaRPr lang="en-AU"/>
          </a:p>
        </p:txBody>
      </p:sp>
    </p:spTree>
    <p:extLst>
      <p:ext uri="{BB962C8B-B14F-4D97-AF65-F5344CB8AC3E}">
        <p14:creationId xmlns:p14="http://schemas.microsoft.com/office/powerpoint/2010/main" val="87157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FA4EC9-13FC-4F89-8D18-2546D208ED1A}" type="datetimeFigureOut">
              <a:rPr lang="en-AU" smtClean="0"/>
              <a:t>10/01/2022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C25C4CE-C229-4254-A3B0-3B6014351F2A}" type="slidenum">
              <a:rPr lang="en-AU" smtClean="0"/>
              <a:t>‹#›</a:t>
            </a:fld>
            <a:endParaRPr lang="en-AU"/>
          </a:p>
        </p:txBody>
      </p:sp>
    </p:spTree>
    <p:extLst>
      <p:ext uri="{BB962C8B-B14F-4D97-AF65-F5344CB8AC3E}">
        <p14:creationId xmlns:p14="http://schemas.microsoft.com/office/powerpoint/2010/main" val="71564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FA4EC9-13FC-4F89-8D18-2546D208ED1A}" type="datetimeFigureOut">
              <a:rPr lang="en-AU" smtClean="0"/>
              <a:t>10/01/2022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C25C4CE-C229-4254-A3B0-3B6014351F2A}" type="slidenum">
              <a:rPr lang="en-AU" smtClean="0"/>
              <a:t>‹#›</a:t>
            </a:fld>
            <a:endParaRPr lang="en-AU"/>
          </a:p>
        </p:txBody>
      </p:sp>
    </p:spTree>
    <p:extLst>
      <p:ext uri="{BB962C8B-B14F-4D97-AF65-F5344CB8AC3E}">
        <p14:creationId xmlns:p14="http://schemas.microsoft.com/office/powerpoint/2010/main" val="294479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FA4EC9-13FC-4F89-8D18-2546D208ED1A}" type="datetimeFigureOut">
              <a:rPr lang="en-AU" smtClean="0"/>
              <a:t>10/01/2022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C25C4CE-C229-4254-A3B0-3B6014351F2A}" type="slidenum">
              <a:rPr lang="en-AU" smtClean="0"/>
              <a:t>‹#›</a:t>
            </a:fld>
            <a:endParaRPr lang="en-AU"/>
          </a:p>
        </p:txBody>
      </p:sp>
    </p:spTree>
    <p:extLst>
      <p:ext uri="{BB962C8B-B14F-4D97-AF65-F5344CB8AC3E}">
        <p14:creationId xmlns:p14="http://schemas.microsoft.com/office/powerpoint/2010/main" val="4253066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A4EC9-13FC-4F89-8D18-2546D208ED1A}" type="datetimeFigureOut">
              <a:rPr lang="en-AU" smtClean="0"/>
              <a:t>10/01/2022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C25C4CE-C229-4254-A3B0-3B6014351F2A}" type="slidenum">
              <a:rPr lang="en-AU" smtClean="0"/>
              <a:t>‹#›</a:t>
            </a:fld>
            <a:endParaRPr lang="en-AU"/>
          </a:p>
        </p:txBody>
      </p:sp>
    </p:spTree>
    <p:extLst>
      <p:ext uri="{BB962C8B-B14F-4D97-AF65-F5344CB8AC3E}">
        <p14:creationId xmlns:p14="http://schemas.microsoft.com/office/powerpoint/2010/main" val="239974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0FA4EC9-13FC-4F89-8D18-2546D208ED1A}" type="datetimeFigureOut">
              <a:rPr lang="en-AU" smtClean="0"/>
              <a:t>10/01/2022</a:t>
            </a:fld>
            <a:endParaRPr lang="en-AU"/>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C25C4CE-C229-4254-A3B0-3B6014351F2A}" type="slidenum">
              <a:rPr lang="en-AU" smtClean="0"/>
              <a:t>‹#›</a:t>
            </a:fld>
            <a:endParaRPr lang="en-AU"/>
          </a:p>
        </p:txBody>
      </p:sp>
    </p:spTree>
    <p:extLst>
      <p:ext uri="{BB962C8B-B14F-4D97-AF65-F5344CB8AC3E}">
        <p14:creationId xmlns:p14="http://schemas.microsoft.com/office/powerpoint/2010/main" val="238665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FA4EC9-13FC-4F89-8D18-2546D208ED1A}" type="datetimeFigureOut">
              <a:rPr lang="en-AU" smtClean="0"/>
              <a:t>10/01/2022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C25C4CE-C229-4254-A3B0-3B6014351F2A}" type="slidenum">
              <a:rPr lang="en-AU" smtClean="0"/>
              <a:t>‹#›</a:t>
            </a:fld>
            <a:endParaRPr lang="en-AU"/>
          </a:p>
        </p:txBody>
      </p:sp>
    </p:spTree>
    <p:extLst>
      <p:ext uri="{BB962C8B-B14F-4D97-AF65-F5344CB8AC3E}">
        <p14:creationId xmlns:p14="http://schemas.microsoft.com/office/powerpoint/2010/main" val="354433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0FA4EC9-13FC-4F89-8D18-2546D208ED1A}" type="datetimeFigureOut">
              <a:rPr lang="en-AU" smtClean="0"/>
              <a:t>10/01/2022</a:t>
            </a:fld>
            <a:endParaRPr lang="en-AU"/>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AU"/>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C25C4CE-C229-4254-A3B0-3B6014351F2A}" type="slidenum">
              <a:rPr lang="en-AU" smtClean="0"/>
              <a:t>‹#›</a:t>
            </a:fld>
            <a:endParaRPr lang="en-AU"/>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83006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hofstede-insights.com/country/australia/" TargetMode="External"/><Relationship Id="rId2" Type="http://schemas.openxmlformats.org/officeDocument/2006/relationships/hyperlink" Target="https://doi.org/10.1146/annurev.psych.49.1.559" TargetMode="External"/><Relationship Id="rId1" Type="http://schemas.openxmlformats.org/officeDocument/2006/relationships/slideLayout" Target="../slideLayouts/slideLayout2.xml"/><Relationship Id="rId4" Type="http://schemas.openxmlformats.org/officeDocument/2006/relationships/hyperlink" Target="https://doi.org/10.1186/s12889-021-11363-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campusontario.pressbooks.pub/psychologycareers/chapter/developmental/" TargetMode="External"/><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hyperlink" Target="https://creativecommons.org/licenses/by-nc/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5.xml"/><Relationship Id="rId5" Type="http://schemas.openxmlformats.org/officeDocument/2006/relationships/image" Target="../media/image3.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5F55E96-A358-444E-9741-4317FA4BE39F}"/>
              </a:ext>
            </a:extLst>
          </p:cNvPr>
          <p:cNvSpPr>
            <a:spLocks noGrp="1"/>
          </p:cNvSpPr>
          <p:nvPr>
            <p:ph type="ctrTitle"/>
          </p:nvPr>
        </p:nvSpPr>
        <p:spPr>
          <a:xfrm>
            <a:off x="2156346" y="849745"/>
            <a:ext cx="5526993" cy="4745836"/>
          </a:xfrm>
        </p:spPr>
        <p:txBody>
          <a:bodyPr anchor="ctr">
            <a:normAutofit/>
          </a:bodyPr>
          <a:lstStyle/>
          <a:p>
            <a:r>
              <a:rPr lang="en-AU" sz="6000" dirty="0">
                <a:solidFill>
                  <a:srgbClr val="FFFFFF"/>
                </a:solidFill>
              </a:rPr>
              <a:t>Measuring culture and culture’s effects</a:t>
            </a:r>
          </a:p>
        </p:txBody>
      </p:sp>
      <p:sp>
        <p:nvSpPr>
          <p:cNvPr id="12" name="Rectangle 11">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64E221ED-1789-43FD-9CDF-00CA951F5EF4}"/>
              </a:ext>
            </a:extLst>
          </p:cNvPr>
          <p:cNvSpPr>
            <a:spLocks noGrp="1"/>
          </p:cNvSpPr>
          <p:nvPr>
            <p:ph type="subTitle" idx="1"/>
          </p:nvPr>
        </p:nvSpPr>
        <p:spPr>
          <a:xfrm>
            <a:off x="8317076" y="668740"/>
            <a:ext cx="3147043" cy="4926841"/>
          </a:xfrm>
        </p:spPr>
        <p:txBody>
          <a:bodyPr anchor="ctr">
            <a:normAutofit/>
          </a:bodyPr>
          <a:lstStyle/>
          <a:p>
            <a:r>
              <a:rPr lang="en-AU" sz="4400" dirty="0">
                <a:solidFill>
                  <a:srgbClr val="FFFFFF"/>
                </a:solidFill>
              </a:rPr>
              <a:t>Psych 1a</a:t>
            </a:r>
          </a:p>
          <a:p>
            <a:r>
              <a:rPr lang="en-AU" sz="4400">
                <a:solidFill>
                  <a:srgbClr val="FFFFFF"/>
                </a:solidFill>
              </a:rPr>
              <a:t>Dr Eden Thain</a:t>
            </a:r>
            <a:endParaRPr lang="en-AU" sz="4400" dirty="0">
              <a:solidFill>
                <a:srgbClr val="FFFFFF"/>
              </a:solidFill>
            </a:endParaRPr>
          </a:p>
        </p:txBody>
      </p:sp>
      <p:sp>
        <p:nvSpPr>
          <p:cNvPr id="14" name="Rectangle 13">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5161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E985-6737-4EB1-A505-0A29CB4D83BD}"/>
              </a:ext>
            </a:extLst>
          </p:cNvPr>
          <p:cNvSpPr>
            <a:spLocks noGrp="1"/>
          </p:cNvSpPr>
          <p:nvPr>
            <p:ph type="title"/>
          </p:nvPr>
        </p:nvSpPr>
        <p:spPr/>
        <p:txBody>
          <a:bodyPr/>
          <a:lstStyle/>
          <a:p>
            <a:r>
              <a:rPr lang="en-AU" dirty="0"/>
              <a:t>Examples of effects</a:t>
            </a:r>
          </a:p>
        </p:txBody>
      </p:sp>
      <p:sp>
        <p:nvSpPr>
          <p:cNvPr id="3" name="Content Placeholder 2">
            <a:extLst>
              <a:ext uri="{FF2B5EF4-FFF2-40B4-BE49-F238E27FC236}">
                <a16:creationId xmlns:a16="http://schemas.microsoft.com/office/drawing/2014/main" id="{4E64754B-A9C3-4C76-B808-560C3C17F829}"/>
              </a:ext>
            </a:extLst>
          </p:cNvPr>
          <p:cNvSpPr>
            <a:spLocks noGrp="1"/>
          </p:cNvSpPr>
          <p:nvPr>
            <p:ph sz="half" idx="1"/>
          </p:nvPr>
        </p:nvSpPr>
        <p:spPr>
          <a:xfrm>
            <a:off x="581193" y="1923068"/>
            <a:ext cx="5422390" cy="4788817"/>
          </a:xfrm>
        </p:spPr>
        <p:txBody>
          <a:bodyPr>
            <a:normAutofit lnSpcReduction="10000"/>
          </a:bodyPr>
          <a:lstStyle/>
          <a:p>
            <a:r>
              <a:rPr lang="en-AU" dirty="0">
                <a:solidFill>
                  <a:schemeClr val="tx1"/>
                </a:solidFill>
              </a:rPr>
              <a:t>Bi- and multi- cultural identified people </a:t>
            </a:r>
          </a:p>
          <a:p>
            <a:pPr lvl="1"/>
            <a:r>
              <a:rPr lang="en-AU" dirty="0">
                <a:solidFill>
                  <a:schemeClr val="tx1"/>
                </a:solidFill>
              </a:rPr>
              <a:t>Face unique challenges in society </a:t>
            </a:r>
          </a:p>
          <a:p>
            <a:pPr lvl="1"/>
            <a:r>
              <a:rPr lang="en-AU" dirty="0">
                <a:solidFill>
                  <a:schemeClr val="tx1"/>
                </a:solidFill>
              </a:rPr>
              <a:t>Likely more common recently</a:t>
            </a:r>
          </a:p>
          <a:p>
            <a:r>
              <a:rPr lang="en-AU" dirty="0">
                <a:solidFill>
                  <a:schemeClr val="tx1"/>
                </a:solidFill>
              </a:rPr>
              <a:t>Ethnocentrism </a:t>
            </a:r>
          </a:p>
          <a:p>
            <a:pPr lvl="1"/>
            <a:r>
              <a:rPr lang="en-GB" dirty="0">
                <a:solidFill>
                  <a:schemeClr val="tx1"/>
                </a:solidFill>
              </a:rPr>
              <a:t>Ethnic group self-centeredness </a:t>
            </a:r>
          </a:p>
          <a:p>
            <a:pPr lvl="1"/>
            <a:r>
              <a:rPr lang="en-GB" dirty="0">
                <a:solidFill>
                  <a:schemeClr val="tx1"/>
                </a:solidFill>
              </a:rPr>
              <a:t>In-group preference and superiority </a:t>
            </a:r>
          </a:p>
          <a:p>
            <a:pPr lvl="1"/>
            <a:r>
              <a:rPr lang="en-GB" dirty="0">
                <a:solidFill>
                  <a:schemeClr val="tx1"/>
                </a:solidFill>
              </a:rPr>
              <a:t>Can have negative consequences  </a:t>
            </a:r>
            <a:endParaRPr lang="en-AU" dirty="0">
              <a:solidFill>
                <a:schemeClr val="tx1"/>
              </a:solidFill>
            </a:endParaRPr>
          </a:p>
          <a:p>
            <a:r>
              <a:rPr lang="en-AU" dirty="0">
                <a:solidFill>
                  <a:schemeClr val="tx1"/>
                </a:solidFill>
              </a:rPr>
              <a:t>Racism and prejudice psych wellbeing </a:t>
            </a:r>
          </a:p>
          <a:p>
            <a:pPr lvl="1"/>
            <a:r>
              <a:rPr lang="en-GB" dirty="0">
                <a:solidFill>
                  <a:schemeClr val="tx1"/>
                </a:solidFill>
              </a:rPr>
              <a:t>People have unreasonable and negative stereotypes </a:t>
            </a:r>
          </a:p>
          <a:p>
            <a:pPr lvl="1"/>
            <a:r>
              <a:rPr lang="en-GB" dirty="0">
                <a:solidFill>
                  <a:schemeClr val="tx1"/>
                </a:solidFill>
              </a:rPr>
              <a:t>Strong associations between experiencing prejudice and racism and poor health </a:t>
            </a:r>
          </a:p>
          <a:p>
            <a:pPr lvl="1"/>
            <a:r>
              <a:rPr lang="en-GB" dirty="0">
                <a:solidFill>
                  <a:schemeClr val="tx1"/>
                </a:solidFill>
              </a:rPr>
              <a:t>138 studies showing association between ill health and racism (even after adjusting for confounders) (</a:t>
            </a:r>
            <a:r>
              <a:rPr lang="en-GB" dirty="0" err="1">
                <a:solidFill>
                  <a:schemeClr val="tx1"/>
                </a:solidFill>
              </a:rPr>
              <a:t>Paradies</a:t>
            </a:r>
            <a:r>
              <a:rPr lang="en-GB" dirty="0">
                <a:solidFill>
                  <a:schemeClr val="tx1"/>
                </a:solidFill>
              </a:rPr>
              <a:t>, 2006) </a:t>
            </a:r>
            <a:r>
              <a:rPr lang="en-AU" dirty="0">
                <a:solidFill>
                  <a:schemeClr val="tx1"/>
                </a:solidFill>
              </a:rPr>
              <a:t> </a:t>
            </a:r>
          </a:p>
        </p:txBody>
      </p:sp>
      <p:sp>
        <p:nvSpPr>
          <p:cNvPr id="4" name="Content Placeholder 3">
            <a:extLst>
              <a:ext uri="{FF2B5EF4-FFF2-40B4-BE49-F238E27FC236}">
                <a16:creationId xmlns:a16="http://schemas.microsoft.com/office/drawing/2014/main" id="{53385C1B-2302-42E6-BA68-4B3DFED2CAA9}"/>
              </a:ext>
            </a:extLst>
          </p:cNvPr>
          <p:cNvSpPr>
            <a:spLocks noGrp="1"/>
          </p:cNvSpPr>
          <p:nvPr>
            <p:ph sz="half" idx="2"/>
          </p:nvPr>
        </p:nvSpPr>
        <p:spPr/>
        <p:txBody>
          <a:bodyPr>
            <a:normAutofit lnSpcReduction="10000"/>
          </a:bodyPr>
          <a:lstStyle/>
          <a:p>
            <a:endParaRPr lang="en-AU" dirty="0"/>
          </a:p>
        </p:txBody>
      </p:sp>
      <p:graphicFrame>
        <p:nvGraphicFramePr>
          <p:cNvPr id="5" name="Object 4">
            <a:extLst>
              <a:ext uri="{FF2B5EF4-FFF2-40B4-BE49-F238E27FC236}">
                <a16:creationId xmlns:a16="http://schemas.microsoft.com/office/drawing/2014/main" id="{917A7046-388B-4A52-B80D-5F4BADA2578B}"/>
              </a:ext>
            </a:extLst>
          </p:cNvPr>
          <p:cNvGraphicFramePr>
            <a:graphicFrameLocks noChangeAspect="1"/>
          </p:cNvGraphicFramePr>
          <p:nvPr>
            <p:extLst>
              <p:ext uri="{D42A27DB-BD31-4B8C-83A1-F6EECF244321}">
                <p14:modId xmlns:p14="http://schemas.microsoft.com/office/powerpoint/2010/main" val="1291028057"/>
              </p:ext>
            </p:extLst>
          </p:nvPr>
        </p:nvGraphicFramePr>
        <p:xfrm>
          <a:off x="6003583" y="1223824"/>
          <a:ext cx="6034087" cy="5418137"/>
        </p:xfrm>
        <a:graphic>
          <a:graphicData uri="http://schemas.openxmlformats.org/presentationml/2006/ole">
            <mc:AlternateContent xmlns:mc="http://schemas.openxmlformats.org/markup-compatibility/2006">
              <mc:Choice xmlns:v="urn:schemas-microsoft-com:vml" Requires="v">
                <p:oleObj name="Bitmap Image" r:id="rId2" imgW="8772480" imgH="7877160" progId="Paint.Picture">
                  <p:embed/>
                </p:oleObj>
              </mc:Choice>
              <mc:Fallback>
                <p:oleObj name="Bitmap Image" r:id="rId2" imgW="8772480" imgH="7877160" progId="Paint.Picture">
                  <p:embed/>
                  <p:pic>
                    <p:nvPicPr>
                      <p:cNvPr id="5" name="Object 4">
                        <a:extLst>
                          <a:ext uri="{FF2B5EF4-FFF2-40B4-BE49-F238E27FC236}">
                            <a16:creationId xmlns:a16="http://schemas.microsoft.com/office/drawing/2014/main" id="{917A7046-388B-4A52-B80D-5F4BADA2578B}"/>
                          </a:ext>
                        </a:extLst>
                      </p:cNvPr>
                      <p:cNvPicPr/>
                      <p:nvPr/>
                    </p:nvPicPr>
                    <p:blipFill>
                      <a:blip r:embed="rId3"/>
                      <a:stretch>
                        <a:fillRect/>
                      </a:stretch>
                    </p:blipFill>
                    <p:spPr>
                      <a:xfrm>
                        <a:off x="6003583" y="1223824"/>
                        <a:ext cx="6034087" cy="5418137"/>
                      </a:xfrm>
                      <a:prstGeom prst="rect">
                        <a:avLst/>
                      </a:prstGeom>
                    </p:spPr>
                  </p:pic>
                </p:oleObj>
              </mc:Fallback>
            </mc:AlternateContent>
          </a:graphicData>
        </a:graphic>
      </p:graphicFrame>
    </p:spTree>
    <p:extLst>
      <p:ext uri="{BB962C8B-B14F-4D97-AF65-F5344CB8AC3E}">
        <p14:creationId xmlns:p14="http://schemas.microsoft.com/office/powerpoint/2010/main" val="70343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822E0-1FFB-4CA2-9E60-7DE2C60D1F5A}"/>
              </a:ext>
            </a:extLst>
          </p:cNvPr>
          <p:cNvSpPr>
            <a:spLocks noGrp="1"/>
          </p:cNvSpPr>
          <p:nvPr>
            <p:ph type="title"/>
          </p:nvPr>
        </p:nvSpPr>
        <p:spPr/>
        <p:txBody>
          <a:bodyPr>
            <a:normAutofit/>
          </a:bodyPr>
          <a:lstStyle/>
          <a:p>
            <a:r>
              <a:rPr lang="en-AU" sz="3000" dirty="0"/>
              <a:t>Mental Health Impacts</a:t>
            </a:r>
          </a:p>
        </p:txBody>
      </p:sp>
      <p:sp>
        <p:nvSpPr>
          <p:cNvPr id="3" name="Content Placeholder 2">
            <a:extLst>
              <a:ext uri="{FF2B5EF4-FFF2-40B4-BE49-F238E27FC236}">
                <a16:creationId xmlns:a16="http://schemas.microsoft.com/office/drawing/2014/main" id="{2A21D1D4-6C19-49E3-BA7F-74F49E84C0BA}"/>
              </a:ext>
            </a:extLst>
          </p:cNvPr>
          <p:cNvSpPr>
            <a:spLocks noGrp="1"/>
          </p:cNvSpPr>
          <p:nvPr>
            <p:ph sz="half" idx="1"/>
          </p:nvPr>
        </p:nvSpPr>
        <p:spPr>
          <a:xfrm>
            <a:off x="581191" y="2228003"/>
            <a:ext cx="5422390" cy="4020975"/>
          </a:xfrm>
        </p:spPr>
        <p:txBody>
          <a:bodyPr>
            <a:noAutofit/>
          </a:bodyPr>
          <a:lstStyle/>
          <a:p>
            <a:r>
              <a:rPr lang="en-AU" sz="2400" dirty="0">
                <a:solidFill>
                  <a:schemeClr val="tx1"/>
                </a:solidFill>
              </a:rPr>
              <a:t>Culturally Relevant Factors for Mental Health</a:t>
            </a:r>
          </a:p>
          <a:p>
            <a:pPr lvl="1"/>
            <a:r>
              <a:rPr lang="en-AU" sz="2400" dirty="0">
                <a:solidFill>
                  <a:schemeClr val="tx1"/>
                </a:solidFill>
              </a:rPr>
              <a:t>Race-based cultural issues </a:t>
            </a:r>
          </a:p>
          <a:p>
            <a:pPr lvl="1"/>
            <a:r>
              <a:rPr lang="en-AU" sz="2400" dirty="0">
                <a:solidFill>
                  <a:schemeClr val="tx1"/>
                </a:solidFill>
              </a:rPr>
              <a:t>Ethnic differences – disagreements</a:t>
            </a:r>
          </a:p>
          <a:p>
            <a:pPr lvl="1"/>
            <a:r>
              <a:rPr lang="en-AU" sz="2400" dirty="0">
                <a:solidFill>
                  <a:schemeClr val="tx1"/>
                </a:solidFill>
              </a:rPr>
              <a:t>Gender expectations (and change)</a:t>
            </a:r>
          </a:p>
          <a:p>
            <a:pPr lvl="1"/>
            <a:r>
              <a:rPr lang="en-AU" sz="2400" dirty="0">
                <a:solidFill>
                  <a:schemeClr val="tx1"/>
                </a:solidFill>
              </a:rPr>
              <a:t>Economic divisions</a:t>
            </a:r>
          </a:p>
          <a:p>
            <a:pPr lvl="2"/>
            <a:r>
              <a:rPr lang="en-AU" sz="2400" dirty="0">
                <a:solidFill>
                  <a:schemeClr val="tx1"/>
                </a:solidFill>
              </a:rPr>
              <a:t>Castes and Classes</a:t>
            </a:r>
          </a:p>
          <a:p>
            <a:r>
              <a:rPr lang="en-AU" sz="2400" dirty="0">
                <a:solidFill>
                  <a:schemeClr val="tx1"/>
                </a:solidFill>
              </a:rPr>
              <a:t>Cultural Capital and Power</a:t>
            </a:r>
          </a:p>
        </p:txBody>
      </p:sp>
      <p:sp>
        <p:nvSpPr>
          <p:cNvPr id="4" name="Content Placeholder 3">
            <a:extLst>
              <a:ext uri="{FF2B5EF4-FFF2-40B4-BE49-F238E27FC236}">
                <a16:creationId xmlns:a16="http://schemas.microsoft.com/office/drawing/2014/main" id="{22B66FF8-36D1-4BFB-B817-88E56E3605A1}"/>
              </a:ext>
            </a:extLst>
          </p:cNvPr>
          <p:cNvSpPr>
            <a:spLocks noGrp="1"/>
          </p:cNvSpPr>
          <p:nvPr>
            <p:ph sz="half" idx="2"/>
          </p:nvPr>
        </p:nvSpPr>
        <p:spPr>
          <a:xfrm>
            <a:off x="6188417" y="2228003"/>
            <a:ext cx="5422392" cy="4020975"/>
          </a:xfrm>
        </p:spPr>
        <p:txBody>
          <a:bodyPr>
            <a:normAutofit lnSpcReduction="10000"/>
          </a:bodyPr>
          <a:lstStyle/>
          <a:p>
            <a:r>
              <a:rPr lang="en-AU" sz="2400" dirty="0">
                <a:solidFill>
                  <a:schemeClr val="tx1"/>
                </a:solidFill>
              </a:rPr>
              <a:t>Disorder differences</a:t>
            </a:r>
          </a:p>
          <a:p>
            <a:pPr lvl="1"/>
            <a:r>
              <a:rPr lang="en-AU" sz="2200" dirty="0">
                <a:solidFill>
                  <a:schemeClr val="tx1"/>
                </a:solidFill>
              </a:rPr>
              <a:t>Can be used politically</a:t>
            </a:r>
          </a:p>
          <a:p>
            <a:pPr lvl="1"/>
            <a:r>
              <a:rPr lang="en-AU" sz="2400" dirty="0">
                <a:solidFill>
                  <a:schemeClr val="tx1"/>
                </a:solidFill>
              </a:rPr>
              <a:t>New Perspectives on Disorders – Power Threat Meaning (</a:t>
            </a:r>
            <a:r>
              <a:rPr lang="en-GB" sz="2400" dirty="0">
                <a:solidFill>
                  <a:schemeClr val="tx1"/>
                </a:solidFill>
              </a:rPr>
              <a:t>Johnstone, &amp; Boyle, 2018)</a:t>
            </a:r>
            <a:r>
              <a:rPr lang="en-AU" sz="2400" dirty="0">
                <a:solidFill>
                  <a:schemeClr val="tx1"/>
                </a:solidFill>
              </a:rPr>
              <a:t> </a:t>
            </a:r>
          </a:p>
          <a:p>
            <a:pPr lvl="1"/>
            <a:r>
              <a:rPr lang="en-AU" sz="2400" dirty="0">
                <a:solidFill>
                  <a:schemeClr val="tx1"/>
                </a:solidFill>
              </a:rPr>
              <a:t>Social/Cultural Kindling hypothesis (Luhrmann, et al., 2015)</a:t>
            </a:r>
          </a:p>
          <a:p>
            <a:pPr lvl="1"/>
            <a:r>
              <a:rPr lang="en-AU" sz="2400" dirty="0">
                <a:solidFill>
                  <a:schemeClr val="tx1"/>
                </a:solidFill>
              </a:rPr>
              <a:t>Long understood differences in disorder presentation (Kleinman, 1986)</a:t>
            </a:r>
          </a:p>
        </p:txBody>
      </p:sp>
    </p:spTree>
    <p:extLst>
      <p:ext uri="{BB962C8B-B14F-4D97-AF65-F5344CB8AC3E}">
        <p14:creationId xmlns:p14="http://schemas.microsoft.com/office/powerpoint/2010/main" val="2494865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fade">
                                      <p:cBhvr>
                                        <p:cTn id="30" dur="500"/>
                                        <p:tgtEl>
                                          <p:spTgt spid="4">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Effect transition="in" filter="fade">
                                      <p:cBhvr>
                                        <p:cTn id="33" dur="500"/>
                                        <p:tgtEl>
                                          <p:spTgt spid="4">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2" end="2"/>
                                            </p:txEl>
                                          </p:spTgt>
                                        </p:tgtEl>
                                        <p:attrNameLst>
                                          <p:attrName>style.visibility</p:attrName>
                                        </p:attrNameLst>
                                      </p:cBhvr>
                                      <p:to>
                                        <p:strVal val="visible"/>
                                      </p:to>
                                    </p:set>
                                    <p:animEffect transition="in" filter="fade">
                                      <p:cBhvr>
                                        <p:cTn id="36" dur="500"/>
                                        <p:tgtEl>
                                          <p:spTgt spid="4">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Effect transition="in" filter="fade">
                                      <p:cBhvr>
                                        <p:cTn id="39" dur="500"/>
                                        <p:tgtEl>
                                          <p:spTgt spid="4">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9FBC-42A9-4B14-8EA7-65CC39EFD8BB}"/>
              </a:ext>
            </a:extLst>
          </p:cNvPr>
          <p:cNvSpPr>
            <a:spLocks noGrp="1"/>
          </p:cNvSpPr>
          <p:nvPr>
            <p:ph type="title"/>
          </p:nvPr>
        </p:nvSpPr>
        <p:spPr/>
        <p:txBody>
          <a:bodyPr/>
          <a:lstStyle/>
          <a:p>
            <a:r>
              <a:rPr lang="en-AU" dirty="0"/>
              <a:t>Oppressive uses of psychopathology </a:t>
            </a:r>
          </a:p>
        </p:txBody>
      </p:sp>
      <p:sp>
        <p:nvSpPr>
          <p:cNvPr id="5" name="Text Placeholder 4">
            <a:extLst>
              <a:ext uri="{FF2B5EF4-FFF2-40B4-BE49-F238E27FC236}">
                <a16:creationId xmlns:a16="http://schemas.microsoft.com/office/drawing/2014/main" id="{260E23D9-DAD0-46CC-B5BC-FFD6BDAE28C2}"/>
              </a:ext>
            </a:extLst>
          </p:cNvPr>
          <p:cNvSpPr>
            <a:spLocks noGrp="1"/>
          </p:cNvSpPr>
          <p:nvPr>
            <p:ph type="body" idx="1"/>
          </p:nvPr>
        </p:nvSpPr>
        <p:spPr/>
        <p:txBody>
          <a:bodyPr/>
          <a:lstStyle/>
          <a:p>
            <a:r>
              <a:rPr lang="en-AU" dirty="0"/>
              <a:t>Oppression of PoC – </a:t>
            </a:r>
            <a:br>
              <a:rPr lang="en-AU" dirty="0"/>
            </a:br>
            <a:r>
              <a:rPr lang="en-AU" dirty="0"/>
              <a:t>Punishing Civil Unrest</a:t>
            </a:r>
          </a:p>
        </p:txBody>
      </p:sp>
      <p:sp>
        <p:nvSpPr>
          <p:cNvPr id="6" name="Content Placeholder 5">
            <a:extLst>
              <a:ext uri="{FF2B5EF4-FFF2-40B4-BE49-F238E27FC236}">
                <a16:creationId xmlns:a16="http://schemas.microsoft.com/office/drawing/2014/main" id="{CFB16304-1F93-4C6C-852B-5E2400CDC737}"/>
              </a:ext>
            </a:extLst>
          </p:cNvPr>
          <p:cNvSpPr>
            <a:spLocks noGrp="1"/>
          </p:cNvSpPr>
          <p:nvPr>
            <p:ph sz="half" idx="2"/>
          </p:nvPr>
        </p:nvSpPr>
        <p:spPr>
          <a:xfrm>
            <a:off x="581194" y="2926052"/>
            <a:ext cx="5393100" cy="3748125"/>
          </a:xfrm>
        </p:spPr>
        <p:txBody>
          <a:bodyPr>
            <a:normAutofit/>
          </a:bodyPr>
          <a:lstStyle/>
          <a:p>
            <a:r>
              <a:rPr lang="en-AU" dirty="0">
                <a:solidFill>
                  <a:schemeClr val="tx1"/>
                </a:solidFill>
              </a:rPr>
              <a:t>Historically “mental illnesses” existed such as </a:t>
            </a:r>
            <a:r>
              <a:rPr lang="en-AU" dirty="0" err="1">
                <a:solidFill>
                  <a:schemeClr val="tx1"/>
                </a:solidFill>
              </a:rPr>
              <a:t>Drapetomania</a:t>
            </a:r>
            <a:r>
              <a:rPr lang="en-AU" dirty="0">
                <a:solidFill>
                  <a:schemeClr val="tx1"/>
                </a:solidFill>
              </a:rPr>
              <a:t> (Cartwright, 1851)</a:t>
            </a:r>
          </a:p>
          <a:p>
            <a:pPr lvl="1"/>
            <a:r>
              <a:rPr lang="en-AU" dirty="0">
                <a:solidFill>
                  <a:schemeClr val="tx1"/>
                </a:solidFill>
              </a:rPr>
              <a:t>When a African slave escaped captivity </a:t>
            </a:r>
          </a:p>
          <a:p>
            <a:pPr lvl="1"/>
            <a:r>
              <a:rPr lang="en-AU" dirty="0">
                <a:solidFill>
                  <a:schemeClr val="tx1"/>
                </a:solidFill>
              </a:rPr>
              <a:t>Southern State propaganda “too familiar and treating each other as equals”</a:t>
            </a:r>
          </a:p>
          <a:p>
            <a:r>
              <a:rPr lang="en-AU" dirty="0">
                <a:solidFill>
                  <a:schemeClr val="tx1"/>
                </a:solidFill>
              </a:rPr>
              <a:t>The Protest Psychosis (</a:t>
            </a:r>
            <a:r>
              <a:rPr lang="en-AU" dirty="0" err="1">
                <a:solidFill>
                  <a:schemeClr val="tx1"/>
                </a:solidFill>
              </a:rPr>
              <a:t>Metzl</a:t>
            </a:r>
            <a:r>
              <a:rPr lang="en-AU" dirty="0">
                <a:solidFill>
                  <a:schemeClr val="tx1"/>
                </a:solidFill>
              </a:rPr>
              <a:t>, 2010)</a:t>
            </a:r>
          </a:p>
          <a:p>
            <a:pPr lvl="1"/>
            <a:r>
              <a:rPr lang="en-AU" dirty="0">
                <a:solidFill>
                  <a:schemeClr val="tx1"/>
                </a:solidFill>
              </a:rPr>
              <a:t>1960s influx of African-American Psychosis diagnosis</a:t>
            </a:r>
          </a:p>
          <a:p>
            <a:pPr lvl="1"/>
            <a:r>
              <a:rPr lang="en-AU" dirty="0">
                <a:solidFill>
                  <a:schemeClr val="tx1"/>
                </a:solidFill>
              </a:rPr>
              <a:t>Traced to a change of wording in DSM-II</a:t>
            </a:r>
          </a:p>
          <a:p>
            <a:pPr lvl="2"/>
            <a:r>
              <a:rPr lang="en-AU" dirty="0">
                <a:solidFill>
                  <a:schemeClr val="tx1"/>
                </a:solidFill>
              </a:rPr>
              <a:t>Being “Hostile” or “Aggressive” </a:t>
            </a:r>
          </a:p>
          <a:p>
            <a:r>
              <a:rPr lang="en-AU" dirty="0">
                <a:solidFill>
                  <a:schemeClr val="tx1"/>
                </a:solidFill>
              </a:rPr>
              <a:t>Both are part of structural and scientific racism</a:t>
            </a:r>
          </a:p>
        </p:txBody>
      </p:sp>
      <p:sp>
        <p:nvSpPr>
          <p:cNvPr id="7" name="Text Placeholder 6">
            <a:extLst>
              <a:ext uri="{FF2B5EF4-FFF2-40B4-BE49-F238E27FC236}">
                <a16:creationId xmlns:a16="http://schemas.microsoft.com/office/drawing/2014/main" id="{7D7F4595-7ECB-423A-92EB-B924FFFA0DF4}"/>
              </a:ext>
            </a:extLst>
          </p:cNvPr>
          <p:cNvSpPr>
            <a:spLocks noGrp="1"/>
          </p:cNvSpPr>
          <p:nvPr>
            <p:ph type="body" sz="quarter" idx="3"/>
          </p:nvPr>
        </p:nvSpPr>
        <p:spPr/>
        <p:txBody>
          <a:bodyPr/>
          <a:lstStyle/>
          <a:p>
            <a:r>
              <a:rPr lang="en-AU" dirty="0"/>
              <a:t>Homosexuality, &amp; </a:t>
            </a:r>
            <a:br>
              <a:rPr lang="en-AU" dirty="0"/>
            </a:br>
            <a:r>
              <a:rPr lang="en-AU" dirty="0"/>
              <a:t>Trans Right (Gender Dysphoria)</a:t>
            </a:r>
          </a:p>
        </p:txBody>
      </p:sp>
      <p:sp>
        <p:nvSpPr>
          <p:cNvPr id="8" name="Content Placeholder 7">
            <a:extLst>
              <a:ext uri="{FF2B5EF4-FFF2-40B4-BE49-F238E27FC236}">
                <a16:creationId xmlns:a16="http://schemas.microsoft.com/office/drawing/2014/main" id="{A7334A84-0D1F-47D3-B4F1-E128A36B208C}"/>
              </a:ext>
            </a:extLst>
          </p:cNvPr>
          <p:cNvSpPr>
            <a:spLocks noGrp="1"/>
          </p:cNvSpPr>
          <p:nvPr>
            <p:ph sz="quarter" idx="4"/>
          </p:nvPr>
        </p:nvSpPr>
        <p:spPr>
          <a:xfrm>
            <a:off x="6217709" y="2926052"/>
            <a:ext cx="5393100" cy="3748125"/>
          </a:xfrm>
        </p:spPr>
        <p:txBody>
          <a:bodyPr>
            <a:normAutofit/>
          </a:bodyPr>
          <a:lstStyle/>
          <a:p>
            <a:r>
              <a:rPr lang="en-AU" dirty="0">
                <a:solidFill>
                  <a:schemeClr val="tx1"/>
                </a:solidFill>
              </a:rPr>
              <a:t>Homosexuality (Drescher, 2015)</a:t>
            </a:r>
          </a:p>
          <a:p>
            <a:pPr lvl="1"/>
            <a:r>
              <a:rPr lang="en-AU" dirty="0">
                <a:solidFill>
                  <a:schemeClr val="tx1"/>
                </a:solidFill>
              </a:rPr>
              <a:t>Criminal and pathology since the 1800s</a:t>
            </a:r>
          </a:p>
          <a:p>
            <a:pPr lvl="1"/>
            <a:r>
              <a:rPr lang="en-AU" dirty="0">
                <a:solidFill>
                  <a:schemeClr val="tx1"/>
                </a:solidFill>
              </a:rPr>
              <a:t>1973 removed from the DSM-III; </a:t>
            </a:r>
            <a:br>
              <a:rPr lang="en-AU" dirty="0">
                <a:solidFill>
                  <a:schemeClr val="tx1"/>
                </a:solidFill>
              </a:rPr>
            </a:br>
            <a:r>
              <a:rPr lang="en-AU" dirty="0">
                <a:solidFill>
                  <a:schemeClr val="tx1"/>
                </a:solidFill>
              </a:rPr>
              <a:t>1990 removed from IDC</a:t>
            </a:r>
          </a:p>
          <a:p>
            <a:pPr lvl="1"/>
            <a:r>
              <a:rPr lang="en-AU" dirty="0">
                <a:solidFill>
                  <a:schemeClr val="tx1"/>
                </a:solidFill>
              </a:rPr>
              <a:t>Lasting cultural effects but also a way forward with the change to support rather than treatment</a:t>
            </a:r>
          </a:p>
          <a:p>
            <a:r>
              <a:rPr lang="en-AU" dirty="0">
                <a:solidFill>
                  <a:schemeClr val="tx1"/>
                </a:solidFill>
              </a:rPr>
              <a:t>Gender Dysphoria (Suess </a:t>
            </a:r>
            <a:r>
              <a:rPr lang="en-AU" dirty="0" err="1">
                <a:solidFill>
                  <a:schemeClr val="tx1"/>
                </a:solidFill>
              </a:rPr>
              <a:t>Schwend</a:t>
            </a:r>
            <a:r>
              <a:rPr lang="en-AU" dirty="0">
                <a:solidFill>
                  <a:schemeClr val="tx1"/>
                </a:solidFill>
              </a:rPr>
              <a:t>, 2020)</a:t>
            </a:r>
          </a:p>
          <a:p>
            <a:pPr lvl="1"/>
            <a:r>
              <a:rPr lang="en-AU" dirty="0">
                <a:solidFill>
                  <a:schemeClr val="tx1"/>
                </a:solidFill>
              </a:rPr>
              <a:t>Still part of the DSM-5; moved in the IDC to “gender incongruence”</a:t>
            </a:r>
          </a:p>
          <a:p>
            <a:pPr lvl="1"/>
            <a:r>
              <a:rPr lang="en-AU" dirty="0">
                <a:solidFill>
                  <a:schemeClr val="tx1"/>
                </a:solidFill>
              </a:rPr>
              <a:t>Still a long way to go in the understanding that it is not illness  </a:t>
            </a:r>
          </a:p>
          <a:p>
            <a:pPr lvl="1"/>
            <a:endParaRPr lang="en-AU" dirty="0">
              <a:solidFill>
                <a:schemeClr val="tx1"/>
              </a:solidFill>
            </a:endParaRPr>
          </a:p>
        </p:txBody>
      </p:sp>
    </p:spTree>
    <p:extLst>
      <p:ext uri="{BB962C8B-B14F-4D97-AF65-F5344CB8AC3E}">
        <p14:creationId xmlns:p14="http://schemas.microsoft.com/office/powerpoint/2010/main" val="2011303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500"/>
                                        <p:tgtEl>
                                          <p:spTgt spid="6">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50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fade">
                                      <p:cBhvr>
                                        <p:cTn id="47" dur="500"/>
                                        <p:tgtEl>
                                          <p:spTgt spid="8">
                                            <p:txEl>
                                              <p:pRg st="0" end="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8">
                                            <p:txEl>
                                              <p:pRg st="1" end="1"/>
                                            </p:txEl>
                                          </p:spTgt>
                                        </p:tgtEl>
                                        <p:attrNameLst>
                                          <p:attrName>style.visibility</p:attrName>
                                        </p:attrNameLst>
                                      </p:cBhvr>
                                      <p:to>
                                        <p:strVal val="visible"/>
                                      </p:to>
                                    </p:set>
                                    <p:animEffect transition="in" filter="fade">
                                      <p:cBhvr>
                                        <p:cTn id="50" dur="500"/>
                                        <p:tgtEl>
                                          <p:spTgt spid="8">
                                            <p:txEl>
                                              <p:pRg st="1" end="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8">
                                            <p:txEl>
                                              <p:pRg st="2" end="2"/>
                                            </p:txEl>
                                          </p:spTgt>
                                        </p:tgtEl>
                                        <p:attrNameLst>
                                          <p:attrName>style.visibility</p:attrName>
                                        </p:attrNameLst>
                                      </p:cBhvr>
                                      <p:to>
                                        <p:strVal val="visible"/>
                                      </p:to>
                                    </p:set>
                                    <p:animEffect transition="in" filter="fade">
                                      <p:cBhvr>
                                        <p:cTn id="53" dur="500"/>
                                        <p:tgtEl>
                                          <p:spTgt spid="8">
                                            <p:txEl>
                                              <p:pRg st="2" end="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8">
                                            <p:txEl>
                                              <p:pRg st="3" end="3"/>
                                            </p:txEl>
                                          </p:spTgt>
                                        </p:tgtEl>
                                        <p:attrNameLst>
                                          <p:attrName>style.visibility</p:attrName>
                                        </p:attrNameLst>
                                      </p:cBhvr>
                                      <p:to>
                                        <p:strVal val="visible"/>
                                      </p:to>
                                    </p:set>
                                    <p:animEffect transition="in" filter="fade">
                                      <p:cBhvr>
                                        <p:cTn id="56" dur="500"/>
                                        <p:tgtEl>
                                          <p:spTgt spid="8">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Effect transition="in" filter="fade">
                                      <p:cBhvr>
                                        <p:cTn id="61" dur="500"/>
                                        <p:tgtEl>
                                          <p:spTgt spid="8">
                                            <p:txEl>
                                              <p:pRg st="4" end="4"/>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8">
                                            <p:txEl>
                                              <p:pRg st="5" end="5"/>
                                            </p:txEl>
                                          </p:spTgt>
                                        </p:tgtEl>
                                        <p:attrNameLst>
                                          <p:attrName>style.visibility</p:attrName>
                                        </p:attrNameLst>
                                      </p:cBhvr>
                                      <p:to>
                                        <p:strVal val="visible"/>
                                      </p:to>
                                    </p:set>
                                    <p:animEffect transition="in" filter="fade">
                                      <p:cBhvr>
                                        <p:cTn id="64" dur="500"/>
                                        <p:tgtEl>
                                          <p:spTgt spid="8">
                                            <p:txEl>
                                              <p:pRg st="5" end="5"/>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8">
                                            <p:txEl>
                                              <p:pRg st="6" end="6"/>
                                            </p:txEl>
                                          </p:spTgt>
                                        </p:tgtEl>
                                        <p:attrNameLst>
                                          <p:attrName>style.visibility</p:attrName>
                                        </p:attrNameLst>
                                      </p:cBhvr>
                                      <p:to>
                                        <p:strVal val="visible"/>
                                      </p:to>
                                    </p:set>
                                    <p:animEffect transition="in" filter="fade">
                                      <p:cBhvr>
                                        <p:cTn id="6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0FD9-CBA5-4AB1-B602-88275DC47F07}"/>
              </a:ext>
            </a:extLst>
          </p:cNvPr>
          <p:cNvSpPr>
            <a:spLocks noGrp="1"/>
          </p:cNvSpPr>
          <p:nvPr>
            <p:ph type="title"/>
          </p:nvPr>
        </p:nvSpPr>
        <p:spPr/>
        <p:txBody>
          <a:bodyPr/>
          <a:lstStyle/>
          <a:p>
            <a:r>
              <a:rPr lang="en-AU" dirty="0"/>
              <a:t>Reflection</a:t>
            </a:r>
          </a:p>
        </p:txBody>
      </p:sp>
      <p:sp>
        <p:nvSpPr>
          <p:cNvPr id="3" name="Content Placeholder 2">
            <a:extLst>
              <a:ext uri="{FF2B5EF4-FFF2-40B4-BE49-F238E27FC236}">
                <a16:creationId xmlns:a16="http://schemas.microsoft.com/office/drawing/2014/main" id="{59742640-B998-45BB-BCC2-D8020D02EE14}"/>
              </a:ext>
            </a:extLst>
          </p:cNvPr>
          <p:cNvSpPr>
            <a:spLocks noGrp="1"/>
          </p:cNvSpPr>
          <p:nvPr>
            <p:ph idx="1"/>
          </p:nvPr>
        </p:nvSpPr>
        <p:spPr>
          <a:xfrm>
            <a:off x="581192" y="2180496"/>
            <a:ext cx="11029615" cy="4305145"/>
          </a:xfrm>
        </p:spPr>
        <p:txBody>
          <a:bodyPr>
            <a:normAutofit/>
          </a:bodyPr>
          <a:lstStyle/>
          <a:p>
            <a:r>
              <a:rPr lang="en-AU" sz="2400" dirty="0">
                <a:solidFill>
                  <a:schemeClr val="tx1"/>
                </a:solidFill>
              </a:rPr>
              <a:t>How do your understandings of culture (and sub-cultural groups) align with the conceptions of culture shown here?</a:t>
            </a:r>
          </a:p>
          <a:p>
            <a:r>
              <a:rPr lang="en-AU" sz="2400" dirty="0">
                <a:solidFill>
                  <a:schemeClr val="tx1"/>
                </a:solidFill>
              </a:rPr>
              <a:t>What else do you need to know about culture academically to better explore these ideas and experiences? </a:t>
            </a:r>
          </a:p>
          <a:p>
            <a:r>
              <a:rPr lang="en-AU" sz="2400" dirty="0">
                <a:solidFill>
                  <a:schemeClr val="tx1"/>
                </a:solidFill>
              </a:rPr>
              <a:t>What ramifications do you want your input to psychology to have on the political and personal experiences of people throughout time and the world? </a:t>
            </a:r>
          </a:p>
          <a:p>
            <a:r>
              <a:rPr lang="en-AU" sz="2400" dirty="0">
                <a:solidFill>
                  <a:schemeClr val="tx1"/>
                </a:solidFill>
              </a:rPr>
              <a:t>Do you think any other things we currently pathologize will change as cultures change? </a:t>
            </a:r>
          </a:p>
        </p:txBody>
      </p:sp>
    </p:spTree>
    <p:extLst>
      <p:ext uri="{BB962C8B-B14F-4D97-AF65-F5344CB8AC3E}">
        <p14:creationId xmlns:p14="http://schemas.microsoft.com/office/powerpoint/2010/main" val="351106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5E30D-1F91-49C5-8130-B2F7D9BEA743}"/>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AF1B8AF8-7FC8-4390-8BD6-D1DBCA56C9E2}"/>
              </a:ext>
            </a:extLst>
          </p:cNvPr>
          <p:cNvSpPr>
            <a:spLocks noGrp="1"/>
          </p:cNvSpPr>
          <p:nvPr>
            <p:ph idx="1"/>
          </p:nvPr>
        </p:nvSpPr>
        <p:spPr>
          <a:xfrm>
            <a:off x="581192" y="1819374"/>
            <a:ext cx="11029615" cy="4845378"/>
          </a:xfrm>
        </p:spPr>
        <p:txBody>
          <a:bodyPr>
            <a:normAutofit fontScale="85000" lnSpcReduction="20000"/>
          </a:bodyPr>
          <a:lstStyle/>
          <a:p>
            <a:pPr marL="457200" indent="-457200">
              <a:buNone/>
            </a:pPr>
            <a:r>
              <a:rPr lang="en-GB" b="0" i="0" dirty="0">
                <a:solidFill>
                  <a:schemeClr val="tx1"/>
                </a:solidFill>
                <a:effectLst/>
              </a:rPr>
              <a:t>Bar-Tal, &amp; Labin, D. (2001). The effect of a major event on stereotyping: terrorist attacks in Israel and Israeli adolescents’ perceptions of Palestinians, Jordanians and Arabs. </a:t>
            </a:r>
            <a:r>
              <a:rPr lang="en-GB" b="0" i="1" dirty="0">
                <a:solidFill>
                  <a:schemeClr val="tx1"/>
                </a:solidFill>
                <a:effectLst/>
              </a:rPr>
              <a:t>European Journal of Social Psychology, 31</a:t>
            </a:r>
            <a:r>
              <a:rPr lang="en-GB" b="0" i="0" dirty="0">
                <a:solidFill>
                  <a:schemeClr val="tx1"/>
                </a:solidFill>
                <a:effectLst/>
              </a:rPr>
              <a:t>(3), 265–280. https://doi.org/10.1002/ejsp.43</a:t>
            </a:r>
          </a:p>
          <a:p>
            <a:pPr marL="457200" indent="-457200">
              <a:buNone/>
            </a:pPr>
            <a:r>
              <a:rPr lang="en-GB" b="0" i="0" dirty="0">
                <a:solidFill>
                  <a:schemeClr val="tx1"/>
                </a:solidFill>
                <a:effectLst/>
              </a:rPr>
              <a:t>Bronfenbrenner, U. (1977). Toward an experimental ecology of human development. </a:t>
            </a:r>
            <a:r>
              <a:rPr lang="en-GB" b="0" i="1" dirty="0">
                <a:solidFill>
                  <a:schemeClr val="tx1"/>
                </a:solidFill>
                <a:effectLst/>
              </a:rPr>
              <a:t>American psychologist</a:t>
            </a:r>
            <a:r>
              <a:rPr lang="en-GB" b="0" i="0" dirty="0">
                <a:solidFill>
                  <a:schemeClr val="tx1"/>
                </a:solidFill>
                <a:effectLst/>
              </a:rPr>
              <a:t>, </a:t>
            </a:r>
            <a:r>
              <a:rPr lang="en-GB" b="0" i="1" dirty="0">
                <a:solidFill>
                  <a:schemeClr val="tx1"/>
                </a:solidFill>
                <a:effectLst/>
              </a:rPr>
              <a:t>32</a:t>
            </a:r>
            <a:r>
              <a:rPr lang="en-GB" b="0" i="0" dirty="0">
                <a:solidFill>
                  <a:schemeClr val="tx1"/>
                </a:solidFill>
                <a:effectLst/>
              </a:rPr>
              <a:t>(7), 513.</a:t>
            </a:r>
          </a:p>
          <a:p>
            <a:pPr marL="457200" indent="-457200">
              <a:buNone/>
            </a:pPr>
            <a:r>
              <a:rPr lang="en-GB" b="0" i="0" dirty="0">
                <a:solidFill>
                  <a:schemeClr val="tx1"/>
                </a:solidFill>
                <a:effectLst/>
              </a:rPr>
              <a:t>Cooper, C. R., &amp; </a:t>
            </a:r>
            <a:r>
              <a:rPr lang="en-GB" b="0" i="0" dirty="0" err="1">
                <a:solidFill>
                  <a:schemeClr val="tx1"/>
                </a:solidFill>
                <a:effectLst/>
              </a:rPr>
              <a:t>Denner</a:t>
            </a:r>
            <a:r>
              <a:rPr lang="en-GB" b="0" i="0" dirty="0">
                <a:solidFill>
                  <a:schemeClr val="tx1"/>
                </a:solidFill>
                <a:effectLst/>
              </a:rPr>
              <a:t>, J. (1998). Theories linking culture and psychology : Universal and community-specific processes. </a:t>
            </a:r>
            <a:r>
              <a:rPr lang="en-GB" b="0" i="1" dirty="0">
                <a:solidFill>
                  <a:schemeClr val="tx1"/>
                </a:solidFill>
                <a:effectLst/>
              </a:rPr>
              <a:t>Annual Review of Psychology, 49</a:t>
            </a:r>
            <a:r>
              <a:rPr lang="en-GB" b="0" i="0" dirty="0">
                <a:solidFill>
                  <a:schemeClr val="tx1"/>
                </a:solidFill>
                <a:effectLst/>
              </a:rPr>
              <a:t>(1), 559–584. </a:t>
            </a:r>
            <a:r>
              <a:rPr lang="en-GB" b="0" i="0" dirty="0">
                <a:solidFill>
                  <a:schemeClr val="tx1"/>
                </a:solidFill>
                <a:effectLst/>
                <a:hlinkClick r:id="rId2">
                  <a:extLst>
                    <a:ext uri="{A12FA001-AC4F-418D-AE19-62706E023703}">
                      <ahyp:hlinkClr xmlns:ahyp="http://schemas.microsoft.com/office/drawing/2018/hyperlinkcolor" val="tx"/>
                    </a:ext>
                  </a:extLst>
                </a:hlinkClick>
              </a:rPr>
              <a:t>https://doi.org/10.1146/annurev.psych.49.1.559</a:t>
            </a:r>
            <a:endParaRPr lang="en-GB" b="0" i="0" dirty="0">
              <a:solidFill>
                <a:schemeClr val="tx1"/>
              </a:solidFill>
              <a:effectLst/>
            </a:endParaRPr>
          </a:p>
          <a:p>
            <a:pPr marL="457200" indent="-457200">
              <a:buNone/>
            </a:pPr>
            <a:r>
              <a:rPr lang="en-GB" b="0" i="0" dirty="0">
                <a:solidFill>
                  <a:schemeClr val="tx1"/>
                </a:solidFill>
                <a:effectLst/>
              </a:rPr>
              <a:t>Cartwright, S. A. (1851). </a:t>
            </a:r>
            <a:r>
              <a:rPr lang="en-GB" b="0" i="1" dirty="0">
                <a:solidFill>
                  <a:schemeClr val="tx1"/>
                </a:solidFill>
                <a:effectLst/>
              </a:rPr>
              <a:t>Report on the diseases and physical peculiarities of the Negro race</a:t>
            </a:r>
            <a:r>
              <a:rPr lang="en-GB" dirty="0">
                <a:solidFill>
                  <a:schemeClr val="tx1"/>
                </a:solidFill>
              </a:rPr>
              <a:t>. </a:t>
            </a:r>
            <a:r>
              <a:rPr lang="en-AU" dirty="0" err="1">
                <a:solidFill>
                  <a:schemeClr val="tx1"/>
                </a:solidFill>
              </a:rPr>
              <a:t>DeBow's</a:t>
            </a:r>
            <a:r>
              <a:rPr lang="en-AU" dirty="0">
                <a:solidFill>
                  <a:schemeClr val="tx1"/>
                </a:solidFill>
              </a:rPr>
              <a:t> Review. New Orleans</a:t>
            </a:r>
            <a:endParaRPr lang="en-GB" dirty="0">
              <a:solidFill>
                <a:schemeClr val="tx1"/>
              </a:solidFill>
            </a:endParaRPr>
          </a:p>
          <a:p>
            <a:pPr marL="457200" indent="-457200">
              <a:buNone/>
            </a:pPr>
            <a:r>
              <a:rPr lang="en-GB" b="0" i="0" dirty="0">
                <a:solidFill>
                  <a:schemeClr val="tx1"/>
                </a:solidFill>
                <a:effectLst/>
              </a:rPr>
              <a:t>Drescher. (2015). Out of DSM: </a:t>
            </a:r>
            <a:r>
              <a:rPr lang="en-GB" b="0" i="0" dirty="0" err="1">
                <a:solidFill>
                  <a:schemeClr val="tx1"/>
                </a:solidFill>
                <a:effectLst/>
              </a:rPr>
              <a:t>Depathologizing</a:t>
            </a:r>
            <a:r>
              <a:rPr lang="en-GB" b="0" i="0" dirty="0">
                <a:solidFill>
                  <a:schemeClr val="tx1"/>
                </a:solidFill>
                <a:effectLst/>
              </a:rPr>
              <a:t> Homosexuality. </a:t>
            </a:r>
            <a:r>
              <a:rPr lang="en-GB" b="0" i="1" dirty="0" err="1">
                <a:solidFill>
                  <a:schemeClr val="tx1"/>
                </a:solidFill>
                <a:effectLst/>
              </a:rPr>
              <a:t>Behavioral</a:t>
            </a:r>
            <a:r>
              <a:rPr lang="en-GB" b="0" i="1" dirty="0">
                <a:solidFill>
                  <a:schemeClr val="tx1"/>
                </a:solidFill>
                <a:effectLst/>
              </a:rPr>
              <a:t> Sciences, 5</a:t>
            </a:r>
            <a:r>
              <a:rPr lang="en-GB" b="0" i="0" dirty="0">
                <a:solidFill>
                  <a:schemeClr val="tx1"/>
                </a:solidFill>
                <a:effectLst/>
              </a:rPr>
              <a:t>(4), 565–575. https://doi.org/10.3390/bs5040565</a:t>
            </a:r>
          </a:p>
          <a:p>
            <a:pPr marL="457200" indent="-457200">
              <a:buNone/>
            </a:pPr>
            <a:r>
              <a:rPr lang="en-AU" dirty="0">
                <a:solidFill>
                  <a:schemeClr val="tx1"/>
                </a:solidFill>
                <a:cs typeface="Arial" panose="020B0604020202020204" pitchFamily="34" charset="0"/>
              </a:rPr>
              <a:t>Hofstede Insights. (2021). </a:t>
            </a:r>
            <a:r>
              <a:rPr lang="en-AU" b="0" i="1" cap="all" dirty="0">
                <a:solidFill>
                  <a:schemeClr val="tx1"/>
                </a:solidFill>
                <a:effectLst/>
              </a:rPr>
              <a:t>WHAT ABOUT AUSTRALIA?</a:t>
            </a:r>
            <a:r>
              <a:rPr lang="en-AU" b="0" i="0" cap="all" dirty="0">
                <a:solidFill>
                  <a:schemeClr val="tx1"/>
                </a:solidFill>
                <a:effectLst/>
              </a:rPr>
              <a:t> </a:t>
            </a:r>
            <a:r>
              <a:rPr lang="en-AU" dirty="0">
                <a:solidFill>
                  <a:schemeClr val="tx1"/>
                </a:solidFill>
                <a:cs typeface="Arial" panose="020B0604020202020204" pitchFamily="34" charset="0"/>
                <a:hlinkClick r:id="rId3">
                  <a:extLst>
                    <a:ext uri="{A12FA001-AC4F-418D-AE19-62706E023703}">
                      <ahyp:hlinkClr xmlns:ahyp="http://schemas.microsoft.com/office/drawing/2018/hyperlinkcolor" val="tx"/>
                    </a:ext>
                  </a:extLst>
                </a:hlinkClick>
              </a:rPr>
              <a:t>https://www.hofstede-insights.com/country/australia/</a:t>
            </a:r>
            <a:r>
              <a:rPr lang="en-AU" dirty="0">
                <a:solidFill>
                  <a:schemeClr val="tx1"/>
                </a:solidFill>
                <a:cs typeface="Arial" panose="020B0604020202020204" pitchFamily="34" charset="0"/>
              </a:rPr>
              <a:t> </a:t>
            </a:r>
          </a:p>
          <a:p>
            <a:pPr marL="457200" indent="-457200">
              <a:buNone/>
            </a:pPr>
            <a:r>
              <a:rPr lang="en-AU" b="0" dirty="0" err="1">
                <a:solidFill>
                  <a:schemeClr val="tx1"/>
                </a:solidFill>
                <a:cs typeface="Arial" panose="020B0604020202020204" pitchFamily="34" charset="0"/>
              </a:rPr>
              <a:t>Kairuz</a:t>
            </a:r>
            <a:r>
              <a:rPr lang="en-AU" b="0" dirty="0">
                <a:solidFill>
                  <a:schemeClr val="tx1"/>
                </a:solidFill>
                <a:cs typeface="Arial" panose="020B0604020202020204" pitchFamily="34" charset="0"/>
              </a:rPr>
              <a:t>, </a:t>
            </a:r>
            <a:r>
              <a:rPr lang="en-AU" b="0" dirty="0" err="1">
                <a:solidFill>
                  <a:schemeClr val="tx1"/>
                </a:solidFill>
                <a:cs typeface="Arial" panose="020B0604020202020204" pitchFamily="34" charset="0"/>
              </a:rPr>
              <a:t>Casanelia</a:t>
            </a:r>
            <a:r>
              <a:rPr lang="en-AU" b="0" dirty="0">
                <a:solidFill>
                  <a:schemeClr val="tx1"/>
                </a:solidFill>
                <a:cs typeface="Arial" panose="020B0604020202020204" pitchFamily="34" charset="0"/>
              </a:rPr>
              <a:t>, L. M., Bennett-Brook, K., Coombes, J., &amp; Yadav, U. N. (2021). Impact of racism and discrimination on physical and mental health among Aboriginal and Torres Strait islander peoples living in Australia: a systematic scoping review. </a:t>
            </a:r>
            <a:r>
              <a:rPr lang="en-AU" b="0" i="1" dirty="0">
                <a:solidFill>
                  <a:schemeClr val="tx1"/>
                </a:solidFill>
                <a:cs typeface="Arial" panose="020B0604020202020204" pitchFamily="34" charset="0"/>
              </a:rPr>
              <a:t>BMC Public Health, 21</a:t>
            </a:r>
            <a:r>
              <a:rPr lang="en-AU" b="0" dirty="0">
                <a:solidFill>
                  <a:schemeClr val="tx1"/>
                </a:solidFill>
                <a:cs typeface="Arial" panose="020B0604020202020204" pitchFamily="34" charset="0"/>
              </a:rPr>
              <a:t>(1), 1–1302. </a:t>
            </a:r>
            <a:r>
              <a:rPr lang="en-AU" b="0" dirty="0">
                <a:solidFill>
                  <a:schemeClr val="tx1"/>
                </a:solidFill>
                <a:cs typeface="Arial" panose="020B0604020202020204" pitchFamily="34" charset="0"/>
                <a:hlinkClick r:id="rId4">
                  <a:extLst>
                    <a:ext uri="{A12FA001-AC4F-418D-AE19-62706E023703}">
                      <ahyp:hlinkClr xmlns:ahyp="http://schemas.microsoft.com/office/drawing/2018/hyperlinkcolor" val="tx"/>
                    </a:ext>
                  </a:extLst>
                </a:hlinkClick>
              </a:rPr>
              <a:t>https://doi.org/10.1186/s12889-021-11363-x</a:t>
            </a:r>
            <a:endParaRPr lang="en-AU" b="0" dirty="0">
              <a:solidFill>
                <a:schemeClr val="tx1"/>
              </a:solidFill>
              <a:cs typeface="Arial" panose="020B0604020202020204" pitchFamily="34" charset="0"/>
            </a:endParaRPr>
          </a:p>
          <a:p>
            <a:pPr marL="457200" indent="-457200">
              <a:buNone/>
            </a:pPr>
            <a:r>
              <a:rPr lang="en-GB" b="0" dirty="0" err="1">
                <a:solidFill>
                  <a:schemeClr val="tx1"/>
                </a:solidFill>
                <a:cs typeface="Arial" panose="020B0604020202020204" pitchFamily="34" charset="0"/>
              </a:rPr>
              <a:t>Metzl</a:t>
            </a:r>
            <a:r>
              <a:rPr lang="en-GB" b="0" dirty="0">
                <a:solidFill>
                  <a:schemeClr val="tx1"/>
                </a:solidFill>
                <a:cs typeface="Arial" panose="020B0604020202020204" pitchFamily="34" charset="0"/>
              </a:rPr>
              <a:t>. (2010). </a:t>
            </a:r>
            <a:r>
              <a:rPr lang="en-GB" b="0" i="1" dirty="0">
                <a:solidFill>
                  <a:schemeClr val="tx1"/>
                </a:solidFill>
                <a:cs typeface="Arial" panose="020B0604020202020204" pitchFamily="34" charset="0"/>
              </a:rPr>
              <a:t>The protest psychosis how schizophrenia became a black disease</a:t>
            </a:r>
            <a:r>
              <a:rPr lang="en-GB" b="0" dirty="0">
                <a:solidFill>
                  <a:schemeClr val="tx1"/>
                </a:solidFill>
                <a:cs typeface="Arial" panose="020B0604020202020204" pitchFamily="34" charset="0"/>
              </a:rPr>
              <a:t>. Beacon Press.</a:t>
            </a:r>
          </a:p>
          <a:p>
            <a:pPr marL="457200" indent="-457200">
              <a:buNone/>
            </a:pPr>
            <a:r>
              <a:rPr lang="en-GB" b="0" dirty="0" err="1">
                <a:solidFill>
                  <a:schemeClr val="tx1"/>
                </a:solidFill>
                <a:cs typeface="Arial" panose="020B0604020202020204" pitchFamily="34" charset="0"/>
              </a:rPr>
              <a:t>Paradies</a:t>
            </a:r>
            <a:r>
              <a:rPr lang="en-GB" b="0" dirty="0">
                <a:solidFill>
                  <a:schemeClr val="tx1"/>
                </a:solidFill>
                <a:cs typeface="Arial" panose="020B0604020202020204" pitchFamily="34" charset="0"/>
              </a:rPr>
              <a:t>,. Y. (2006). A systematic review of empirical research on self-reported racism and health. </a:t>
            </a:r>
            <a:r>
              <a:rPr lang="en-GB" b="0" i="1" dirty="0">
                <a:solidFill>
                  <a:schemeClr val="tx1"/>
                </a:solidFill>
                <a:cs typeface="Arial" panose="020B0604020202020204" pitchFamily="34" charset="0"/>
              </a:rPr>
              <a:t>International Journal of Epidemiology, 35</a:t>
            </a:r>
            <a:r>
              <a:rPr lang="en-GB" b="0" dirty="0">
                <a:solidFill>
                  <a:schemeClr val="tx1"/>
                </a:solidFill>
                <a:cs typeface="Arial" panose="020B0604020202020204" pitchFamily="34" charset="0"/>
              </a:rPr>
              <a:t>(4), 888–901. https://doi.org/10.1093/ije/dyl056</a:t>
            </a:r>
            <a:endParaRPr lang="en-AU" b="0" dirty="0">
              <a:solidFill>
                <a:schemeClr val="tx1"/>
              </a:solidFill>
              <a:cs typeface="Arial" panose="020B0604020202020204" pitchFamily="34" charset="0"/>
            </a:endParaRPr>
          </a:p>
          <a:p>
            <a:pPr marL="457200" indent="-457200">
              <a:buNone/>
            </a:pPr>
            <a:r>
              <a:rPr lang="en-GB" b="0" i="0" dirty="0" err="1">
                <a:solidFill>
                  <a:schemeClr val="tx1"/>
                </a:solidFill>
                <a:effectLst/>
              </a:rPr>
              <a:t>Pilecki</a:t>
            </a:r>
            <a:r>
              <a:rPr lang="en-GB" b="0" i="0" dirty="0">
                <a:solidFill>
                  <a:schemeClr val="tx1"/>
                </a:solidFill>
                <a:effectLst/>
              </a:rPr>
              <a:t>, A., &amp; Hammack, P. L. (2014). “Victims” Versus “Righteous Victims”: The Rhetorical Construction of Social Categories in Historical Dialogue Among Israeli and P </a:t>
            </a:r>
            <a:r>
              <a:rPr lang="en-GB" b="0" i="0" dirty="0" err="1">
                <a:solidFill>
                  <a:schemeClr val="tx1"/>
                </a:solidFill>
                <a:effectLst/>
              </a:rPr>
              <a:t>alestinian</a:t>
            </a:r>
            <a:r>
              <a:rPr lang="en-GB" b="0" i="0" dirty="0">
                <a:solidFill>
                  <a:schemeClr val="tx1"/>
                </a:solidFill>
                <a:effectLst/>
              </a:rPr>
              <a:t> Youth. </a:t>
            </a:r>
            <a:r>
              <a:rPr lang="en-GB" b="0" i="1" dirty="0">
                <a:solidFill>
                  <a:schemeClr val="tx1"/>
                </a:solidFill>
                <a:effectLst/>
              </a:rPr>
              <a:t>Political Psychology</a:t>
            </a:r>
            <a:r>
              <a:rPr lang="en-GB" b="0" i="0" dirty="0">
                <a:solidFill>
                  <a:schemeClr val="tx1"/>
                </a:solidFill>
                <a:effectLst/>
              </a:rPr>
              <a:t>, </a:t>
            </a:r>
            <a:r>
              <a:rPr lang="en-GB" b="0" i="1" dirty="0">
                <a:solidFill>
                  <a:schemeClr val="tx1"/>
                </a:solidFill>
                <a:effectLst/>
              </a:rPr>
              <a:t>35</a:t>
            </a:r>
            <a:r>
              <a:rPr lang="en-GB" b="0" i="0" dirty="0">
                <a:solidFill>
                  <a:schemeClr val="tx1"/>
                </a:solidFill>
                <a:effectLst/>
              </a:rPr>
              <a:t>(6), 813-830.</a:t>
            </a:r>
          </a:p>
          <a:p>
            <a:pPr marL="457200" indent="-457200">
              <a:buNone/>
            </a:pPr>
            <a:r>
              <a:rPr lang="en-GB" dirty="0">
                <a:solidFill>
                  <a:schemeClr val="tx1"/>
                </a:solidFill>
              </a:rPr>
              <a:t>Suess </a:t>
            </a:r>
            <a:r>
              <a:rPr lang="en-GB" dirty="0" err="1">
                <a:solidFill>
                  <a:schemeClr val="tx1"/>
                </a:solidFill>
              </a:rPr>
              <a:t>Schwend</a:t>
            </a:r>
            <a:r>
              <a:rPr lang="en-GB" dirty="0">
                <a:solidFill>
                  <a:schemeClr val="tx1"/>
                </a:solidFill>
              </a:rPr>
              <a:t>, A. (2020). Trans health care from a </a:t>
            </a:r>
            <a:r>
              <a:rPr lang="en-GB" dirty="0" err="1">
                <a:solidFill>
                  <a:schemeClr val="tx1"/>
                </a:solidFill>
              </a:rPr>
              <a:t>depathologization</a:t>
            </a:r>
            <a:r>
              <a:rPr lang="en-GB" dirty="0">
                <a:solidFill>
                  <a:schemeClr val="tx1"/>
                </a:solidFill>
              </a:rPr>
              <a:t> and human rights perspective. Public Health Reviews, 41(1), 3–3. https://doi.org/10.1186/s40985-020-0118-y</a:t>
            </a:r>
          </a:p>
        </p:txBody>
      </p:sp>
    </p:spTree>
    <p:extLst>
      <p:ext uri="{BB962C8B-B14F-4D97-AF65-F5344CB8AC3E}">
        <p14:creationId xmlns:p14="http://schemas.microsoft.com/office/powerpoint/2010/main" val="226688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DA71-0993-4B3C-8498-C8BED6D686C8}"/>
              </a:ext>
            </a:extLst>
          </p:cNvPr>
          <p:cNvSpPr>
            <a:spLocks noGrp="1"/>
          </p:cNvSpPr>
          <p:nvPr>
            <p:ph type="title"/>
          </p:nvPr>
        </p:nvSpPr>
        <p:spPr/>
        <p:txBody>
          <a:bodyPr/>
          <a:lstStyle/>
          <a:p>
            <a:r>
              <a:rPr lang="en-AU" dirty="0"/>
              <a:t>Structure of the Module</a:t>
            </a:r>
          </a:p>
        </p:txBody>
      </p:sp>
      <p:sp>
        <p:nvSpPr>
          <p:cNvPr id="6" name="Content Placeholder 5">
            <a:extLst>
              <a:ext uri="{FF2B5EF4-FFF2-40B4-BE49-F238E27FC236}">
                <a16:creationId xmlns:a16="http://schemas.microsoft.com/office/drawing/2014/main" id="{CAC75843-0196-4EDB-90EC-6302AC6CBF3E}"/>
              </a:ext>
            </a:extLst>
          </p:cNvPr>
          <p:cNvSpPr>
            <a:spLocks noGrp="1"/>
          </p:cNvSpPr>
          <p:nvPr>
            <p:ph sz="half" idx="1"/>
          </p:nvPr>
        </p:nvSpPr>
        <p:spPr>
          <a:xfrm>
            <a:off x="719906" y="2224882"/>
            <a:ext cx="5219320" cy="4091678"/>
          </a:xfrm>
        </p:spPr>
        <p:txBody>
          <a:bodyPr anchor="t">
            <a:normAutofit fontScale="92500" lnSpcReduction="20000"/>
          </a:bodyPr>
          <a:lstStyle/>
          <a:p>
            <a:r>
              <a:rPr lang="en-AU" sz="2600" dirty="0">
                <a:solidFill>
                  <a:schemeClr val="tx1"/>
                </a:solidFill>
              </a:rPr>
              <a:t>Lecture 1</a:t>
            </a:r>
          </a:p>
          <a:p>
            <a:pPr lvl="1"/>
            <a:r>
              <a:rPr lang="en-AU" sz="2200" dirty="0">
                <a:solidFill>
                  <a:schemeClr val="tx1"/>
                </a:solidFill>
              </a:rPr>
              <a:t>What is Cross Cultural Psychology?</a:t>
            </a:r>
          </a:p>
          <a:p>
            <a:pPr lvl="1"/>
            <a:r>
              <a:rPr lang="en-AU" sz="2200" dirty="0">
                <a:solidFill>
                  <a:schemeClr val="tx1"/>
                </a:solidFill>
              </a:rPr>
              <a:t>Importance of Culture</a:t>
            </a:r>
          </a:p>
          <a:p>
            <a:pPr lvl="1"/>
            <a:r>
              <a:rPr lang="en-AU" sz="2200" dirty="0">
                <a:solidFill>
                  <a:schemeClr val="tx1"/>
                </a:solidFill>
              </a:rPr>
              <a:t>Culture, Race, Ethnicity</a:t>
            </a:r>
          </a:p>
          <a:p>
            <a:r>
              <a:rPr lang="en-AU" sz="2600" dirty="0">
                <a:solidFill>
                  <a:schemeClr val="tx1"/>
                </a:solidFill>
              </a:rPr>
              <a:t>Lecture 2</a:t>
            </a:r>
          </a:p>
          <a:p>
            <a:pPr lvl="1"/>
            <a:r>
              <a:rPr lang="en-AU" sz="2200" dirty="0">
                <a:solidFill>
                  <a:schemeClr val="tx1"/>
                </a:solidFill>
              </a:rPr>
              <a:t>Multiculturalism</a:t>
            </a:r>
          </a:p>
          <a:p>
            <a:pPr lvl="1"/>
            <a:r>
              <a:rPr lang="en-AU" sz="2200" dirty="0">
                <a:solidFill>
                  <a:schemeClr val="tx1"/>
                </a:solidFill>
              </a:rPr>
              <a:t>Multiculturalism, Race, and Identity</a:t>
            </a:r>
          </a:p>
          <a:p>
            <a:pPr lvl="1"/>
            <a:r>
              <a:rPr lang="en-AU" sz="2200" dirty="0">
                <a:solidFill>
                  <a:schemeClr val="tx1"/>
                </a:solidFill>
              </a:rPr>
              <a:t>Cultural Competence</a:t>
            </a:r>
          </a:p>
          <a:p>
            <a:pPr lvl="1"/>
            <a:r>
              <a:rPr lang="en-AU" sz="2200" dirty="0">
                <a:solidFill>
                  <a:schemeClr val="tx1"/>
                </a:solidFill>
              </a:rPr>
              <a:t>Cultural Adaptation</a:t>
            </a:r>
          </a:p>
          <a:p>
            <a:pPr lvl="1"/>
            <a:endParaRPr lang="en-AU" dirty="0"/>
          </a:p>
        </p:txBody>
      </p:sp>
      <p:sp>
        <p:nvSpPr>
          <p:cNvPr id="7" name="Content Placeholder 6">
            <a:extLst>
              <a:ext uri="{FF2B5EF4-FFF2-40B4-BE49-F238E27FC236}">
                <a16:creationId xmlns:a16="http://schemas.microsoft.com/office/drawing/2014/main" id="{5385DF27-3847-4E98-B2F3-400964AAF43F}"/>
              </a:ext>
            </a:extLst>
          </p:cNvPr>
          <p:cNvSpPr>
            <a:spLocks noGrp="1"/>
          </p:cNvSpPr>
          <p:nvPr>
            <p:ph sz="half" idx="2"/>
          </p:nvPr>
        </p:nvSpPr>
        <p:spPr>
          <a:xfrm>
            <a:off x="6252385" y="2224883"/>
            <a:ext cx="5219320" cy="4091677"/>
          </a:xfrm>
        </p:spPr>
        <p:txBody>
          <a:bodyPr anchor="t">
            <a:normAutofit fontScale="92500" lnSpcReduction="20000"/>
          </a:bodyPr>
          <a:lstStyle/>
          <a:p>
            <a:r>
              <a:rPr lang="en-AU" sz="2400" u="sng" dirty="0">
                <a:solidFill>
                  <a:schemeClr val="tx1"/>
                </a:solidFill>
              </a:rPr>
              <a:t>Lecture 3</a:t>
            </a:r>
          </a:p>
          <a:p>
            <a:pPr lvl="1"/>
            <a:r>
              <a:rPr lang="en-AU" sz="2000" u="sng" dirty="0">
                <a:solidFill>
                  <a:schemeClr val="tx1"/>
                </a:solidFill>
              </a:rPr>
              <a:t>Measuring the similarities and differences between Cultures and their effects </a:t>
            </a:r>
          </a:p>
          <a:p>
            <a:pPr lvl="1"/>
            <a:r>
              <a:rPr lang="en-AU" sz="2000" u="sng" dirty="0">
                <a:solidFill>
                  <a:schemeClr val="tx1"/>
                </a:solidFill>
              </a:rPr>
              <a:t>Therapy and Mental Illness</a:t>
            </a:r>
          </a:p>
          <a:p>
            <a:r>
              <a:rPr lang="en-AU" sz="2400" dirty="0">
                <a:solidFill>
                  <a:schemeClr val="tx1"/>
                </a:solidFill>
              </a:rPr>
              <a:t>Lecture 4</a:t>
            </a:r>
          </a:p>
          <a:p>
            <a:pPr lvl="1"/>
            <a:r>
              <a:rPr lang="en-AU" sz="2000" dirty="0">
                <a:solidFill>
                  <a:schemeClr val="tx1"/>
                </a:solidFill>
              </a:rPr>
              <a:t>Indigenous Psychology</a:t>
            </a:r>
          </a:p>
          <a:p>
            <a:pPr lvl="1"/>
            <a:r>
              <a:rPr lang="en-AU" sz="2000" dirty="0">
                <a:solidFill>
                  <a:schemeClr val="tx1"/>
                </a:solidFill>
              </a:rPr>
              <a:t>Role of Psychologist working with Indigenous Australians</a:t>
            </a:r>
          </a:p>
          <a:p>
            <a:r>
              <a:rPr lang="en-AU" sz="2400" dirty="0">
                <a:solidFill>
                  <a:schemeClr val="tx1"/>
                </a:solidFill>
              </a:rPr>
              <a:t>Lecture 5</a:t>
            </a:r>
          </a:p>
          <a:p>
            <a:pPr lvl="1"/>
            <a:r>
              <a:rPr lang="en-AU" sz="2000" dirty="0">
                <a:solidFill>
                  <a:schemeClr val="tx1"/>
                </a:solidFill>
              </a:rPr>
              <a:t>Indigenous Research</a:t>
            </a:r>
          </a:p>
          <a:p>
            <a:pPr lvl="1"/>
            <a:r>
              <a:rPr lang="en-AU" sz="2000" dirty="0">
                <a:solidFill>
                  <a:schemeClr val="tx1"/>
                </a:solidFill>
              </a:rPr>
              <a:t>Indigenous Research Ethics</a:t>
            </a:r>
          </a:p>
        </p:txBody>
      </p:sp>
      <p:sp>
        <p:nvSpPr>
          <p:cNvPr id="4" name="Footer Placeholder 3">
            <a:extLst>
              <a:ext uri="{FF2B5EF4-FFF2-40B4-BE49-F238E27FC236}">
                <a16:creationId xmlns:a16="http://schemas.microsoft.com/office/drawing/2014/main" id="{2874A2EB-28A0-46EC-8050-325A98A5785F}"/>
              </a:ext>
            </a:extLst>
          </p:cNvPr>
          <p:cNvSpPr>
            <a:spLocks noGrp="1"/>
          </p:cNvSpPr>
          <p:nvPr>
            <p:ph type="ftr" sz="quarter" idx="11"/>
          </p:nvPr>
        </p:nvSpPr>
        <p:spPr>
          <a:xfrm>
            <a:off x="581192" y="6316562"/>
            <a:ext cx="6917210" cy="365077"/>
          </a:xfrm>
        </p:spPr>
        <p:txBody>
          <a:bodyPr/>
          <a:lstStyle/>
          <a:p>
            <a:r>
              <a:rPr lang="en-US" dirty="0"/>
              <a:t>The University of Adelaide</a:t>
            </a:r>
          </a:p>
        </p:txBody>
      </p:sp>
      <p:sp>
        <p:nvSpPr>
          <p:cNvPr id="5" name="Slide Number Placeholder 4">
            <a:extLst>
              <a:ext uri="{FF2B5EF4-FFF2-40B4-BE49-F238E27FC236}">
                <a16:creationId xmlns:a16="http://schemas.microsoft.com/office/drawing/2014/main" id="{7FFC7FC8-0721-414F-AA99-406A4B5EE725}"/>
              </a:ext>
            </a:extLst>
          </p:cNvPr>
          <p:cNvSpPr>
            <a:spLocks noGrp="1"/>
          </p:cNvSpPr>
          <p:nvPr>
            <p:ph type="sldNum" sz="quarter" idx="12"/>
          </p:nvPr>
        </p:nvSpPr>
        <p:spPr>
          <a:xfrm>
            <a:off x="10558302" y="6316561"/>
            <a:ext cx="1052509" cy="365077"/>
          </a:xfrm>
        </p:spPr>
        <p:txBody>
          <a:bodyPr/>
          <a:lstStyle/>
          <a:p>
            <a:r>
              <a:rPr lang="en-US" dirty="0"/>
              <a:t>Slide </a:t>
            </a:r>
            <a:fld id="{D902FE81-C05A-FB4E-B374-FDEE4BFE83C1}" type="slidenum">
              <a:rPr lang="en-US" smtClean="0"/>
              <a:t>2</a:t>
            </a:fld>
            <a:endParaRPr lang="en-US" dirty="0"/>
          </a:p>
        </p:txBody>
      </p:sp>
    </p:spTree>
    <p:extLst>
      <p:ext uri="{BB962C8B-B14F-4D97-AF65-F5344CB8AC3E}">
        <p14:creationId xmlns:p14="http://schemas.microsoft.com/office/powerpoint/2010/main" val="254998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0C19-DF22-44B2-8610-4466FD4AF09B}"/>
              </a:ext>
            </a:extLst>
          </p:cNvPr>
          <p:cNvSpPr>
            <a:spLocks noGrp="1"/>
          </p:cNvSpPr>
          <p:nvPr>
            <p:ph type="title"/>
          </p:nvPr>
        </p:nvSpPr>
        <p:spPr/>
        <p:txBody>
          <a:bodyPr anchor="b">
            <a:normAutofit/>
          </a:bodyPr>
          <a:lstStyle/>
          <a:p>
            <a:r>
              <a:rPr lang="en-AU" sz="3000" dirty="0">
                <a:solidFill>
                  <a:srgbClr val="FFFFFF"/>
                </a:solidFill>
              </a:rPr>
              <a:t>What is Culture?</a:t>
            </a:r>
          </a:p>
        </p:txBody>
      </p:sp>
      <p:sp>
        <p:nvSpPr>
          <p:cNvPr id="3" name="Content Placeholder 2">
            <a:extLst>
              <a:ext uri="{FF2B5EF4-FFF2-40B4-BE49-F238E27FC236}">
                <a16:creationId xmlns:a16="http://schemas.microsoft.com/office/drawing/2014/main" id="{989F32DF-067B-471A-9CE8-7A084327A220}"/>
              </a:ext>
            </a:extLst>
          </p:cNvPr>
          <p:cNvSpPr>
            <a:spLocks noGrp="1"/>
          </p:cNvSpPr>
          <p:nvPr>
            <p:ph sz="half" idx="1"/>
          </p:nvPr>
        </p:nvSpPr>
        <p:spPr>
          <a:ln w="57150">
            <a:noFill/>
          </a:ln>
        </p:spPr>
        <p:txBody>
          <a:bodyPr anchor="ctr">
            <a:noAutofit/>
          </a:bodyPr>
          <a:lstStyle/>
          <a:p>
            <a:pPr marL="0" lvl="1" indent="0">
              <a:lnSpc>
                <a:spcPct val="90000"/>
              </a:lnSpc>
              <a:buNone/>
            </a:pPr>
            <a:r>
              <a:rPr lang="en-AU" sz="2400" i="1" dirty="0">
                <a:solidFill>
                  <a:schemeClr val="tx1"/>
                </a:solidFill>
              </a:rPr>
              <a:t>“Shared way of life of a group of people”</a:t>
            </a:r>
          </a:p>
          <a:p>
            <a:pPr marL="457200" lvl="1" indent="0" algn="r">
              <a:lnSpc>
                <a:spcPct val="90000"/>
              </a:lnSpc>
              <a:buNone/>
            </a:pPr>
            <a:r>
              <a:rPr lang="en-AU" sz="2400" dirty="0">
                <a:solidFill>
                  <a:schemeClr val="tx1"/>
                </a:solidFill>
              </a:rPr>
              <a:t>(Berry et al., 2011, p. 4)</a:t>
            </a:r>
          </a:p>
          <a:p>
            <a:pPr marL="0" indent="0">
              <a:lnSpc>
                <a:spcPct val="90000"/>
              </a:lnSpc>
              <a:buNone/>
            </a:pPr>
            <a:br>
              <a:rPr lang="en-GB" sz="2400" b="0" i="1" dirty="0">
                <a:solidFill>
                  <a:schemeClr val="tx1"/>
                </a:solidFill>
                <a:cs typeface="Arial" panose="020B0604020202020204" pitchFamily="34" charset="0"/>
              </a:rPr>
            </a:br>
            <a:r>
              <a:rPr lang="en-GB" sz="2400" b="0" i="1" dirty="0">
                <a:solidFill>
                  <a:schemeClr val="tx1"/>
                </a:solidFill>
                <a:cs typeface="Arial" panose="020B0604020202020204" pitchFamily="34" charset="0"/>
              </a:rPr>
              <a:t>“a system of inherited conceptions expressed in symbolic forms by means of which men [sic] communicate, perpetuate, </a:t>
            </a:r>
            <a:r>
              <a:rPr lang="en-GB" sz="2400" i="1" dirty="0">
                <a:solidFill>
                  <a:schemeClr val="tx1"/>
                </a:solidFill>
                <a:cs typeface="Arial" panose="020B0604020202020204" pitchFamily="34" charset="0"/>
              </a:rPr>
              <a:t>and develop</a:t>
            </a:r>
            <a:r>
              <a:rPr lang="en-GB" sz="2400" b="0" i="1" dirty="0">
                <a:solidFill>
                  <a:schemeClr val="tx1"/>
                </a:solidFill>
                <a:cs typeface="Arial" panose="020B0604020202020204" pitchFamily="34" charset="0"/>
              </a:rPr>
              <a:t> their knowledge about and attitudes toward life”</a:t>
            </a:r>
            <a:endParaRPr lang="en-AU" sz="2400" b="0" dirty="0">
              <a:solidFill>
                <a:schemeClr val="tx1"/>
              </a:solidFill>
              <a:cs typeface="Arial" panose="020B0604020202020204" pitchFamily="34" charset="0"/>
            </a:endParaRPr>
          </a:p>
          <a:p>
            <a:pPr marL="457200" lvl="1" indent="0" algn="r">
              <a:lnSpc>
                <a:spcPct val="90000"/>
              </a:lnSpc>
              <a:buNone/>
            </a:pPr>
            <a:r>
              <a:rPr lang="en-AU" sz="2400" b="0" dirty="0">
                <a:solidFill>
                  <a:schemeClr val="tx1"/>
                </a:solidFill>
                <a:cs typeface="Arial" panose="020B0604020202020204" pitchFamily="34" charset="0"/>
              </a:rPr>
              <a:t>(Geertz, 1973)</a:t>
            </a:r>
            <a:endParaRPr lang="en-GB" sz="2400" b="0" dirty="0">
              <a:solidFill>
                <a:schemeClr val="tx1"/>
              </a:solidFill>
              <a:cs typeface="Arial" panose="020B0604020202020204" pitchFamily="34" charset="0"/>
            </a:endParaRPr>
          </a:p>
        </p:txBody>
      </p:sp>
      <p:sp>
        <p:nvSpPr>
          <p:cNvPr id="17" name="Content Placeholder 16">
            <a:extLst>
              <a:ext uri="{FF2B5EF4-FFF2-40B4-BE49-F238E27FC236}">
                <a16:creationId xmlns:a16="http://schemas.microsoft.com/office/drawing/2014/main" id="{7E7157E4-3917-4273-88AD-4BE151DF800A}"/>
              </a:ext>
            </a:extLst>
          </p:cNvPr>
          <p:cNvSpPr txBox="1">
            <a:spLocks noGrp="1"/>
          </p:cNvSpPr>
          <p:nvPr>
            <p:ph sz="half" idx="2"/>
          </p:nvPr>
        </p:nvSpPr>
        <p:spPr>
          <a:xfrm>
            <a:off x="6187907" y="2092030"/>
            <a:ext cx="5422900" cy="4715137"/>
          </a:xfrm>
          <a:prstGeom prst="rect">
            <a:avLst/>
          </a:prstGeom>
          <a:solidFill>
            <a:schemeClr val="bg1"/>
          </a:solidFill>
        </p:spPr>
        <p:txBody>
          <a:bodyPr wrap="square" rtlCol="0">
            <a:spAutoFit/>
          </a:bodyPr>
          <a:lstStyle/>
          <a:p>
            <a:pPr marL="360363" indent="-360363">
              <a:lnSpc>
                <a:spcPct val="90000"/>
              </a:lnSpc>
              <a:buFont typeface="+mj-lt"/>
              <a:buAutoNum type="arabicPeriod"/>
            </a:pPr>
            <a:r>
              <a:rPr lang="en-GB" sz="2400" b="0" dirty="0">
                <a:solidFill>
                  <a:schemeClr val="tx1"/>
                </a:solidFill>
                <a:cs typeface="Arial" panose="020B0604020202020204" pitchFamily="34" charset="0"/>
              </a:rPr>
              <a:t>the distinctive customs, values, beliefs, knowledge, art, and language of a society or a community. These values and concepts are passed on from generation to generation, and they are the basis for everyday </a:t>
            </a:r>
            <a:r>
              <a:rPr lang="en-GB" sz="2400" b="0" dirty="0" err="1">
                <a:solidFill>
                  <a:schemeClr val="tx1"/>
                </a:solidFill>
                <a:cs typeface="Arial" panose="020B0604020202020204" pitchFamily="34" charset="0"/>
              </a:rPr>
              <a:t>behaviors</a:t>
            </a:r>
            <a:r>
              <a:rPr lang="en-GB" sz="2400" b="0" dirty="0">
                <a:solidFill>
                  <a:schemeClr val="tx1"/>
                </a:solidFill>
                <a:cs typeface="Arial" panose="020B0604020202020204" pitchFamily="34" charset="0"/>
              </a:rPr>
              <a:t> and practices. </a:t>
            </a:r>
            <a:br>
              <a:rPr lang="en-GB" sz="2400" b="0" dirty="0">
                <a:solidFill>
                  <a:schemeClr val="tx1"/>
                </a:solidFill>
                <a:cs typeface="Arial" panose="020B0604020202020204" pitchFamily="34" charset="0"/>
              </a:rPr>
            </a:br>
            <a:endParaRPr lang="en-GB" sz="2400" b="0" dirty="0">
              <a:solidFill>
                <a:schemeClr val="tx1"/>
              </a:solidFill>
              <a:cs typeface="Arial" panose="020B0604020202020204" pitchFamily="34" charset="0"/>
            </a:endParaRPr>
          </a:p>
          <a:p>
            <a:pPr marL="360363" indent="-360363">
              <a:lnSpc>
                <a:spcPct val="90000"/>
              </a:lnSpc>
              <a:buFont typeface="+mj-lt"/>
              <a:buAutoNum type="arabicPeriod"/>
            </a:pPr>
            <a:r>
              <a:rPr lang="en-GB" sz="2400" b="0" dirty="0">
                <a:solidFill>
                  <a:schemeClr val="tx1"/>
                </a:solidFill>
                <a:cs typeface="Arial" panose="020B0604020202020204" pitchFamily="34" charset="0"/>
              </a:rPr>
              <a:t>the characteristic attitudes and </a:t>
            </a:r>
            <a:r>
              <a:rPr lang="en-GB" sz="2400" b="0" dirty="0" err="1">
                <a:solidFill>
                  <a:schemeClr val="tx1"/>
                </a:solidFill>
                <a:cs typeface="Arial" panose="020B0604020202020204" pitchFamily="34" charset="0"/>
              </a:rPr>
              <a:t>behaviors</a:t>
            </a:r>
            <a:r>
              <a:rPr lang="en-GB" sz="2400" b="0" dirty="0">
                <a:solidFill>
                  <a:schemeClr val="tx1"/>
                </a:solidFill>
                <a:cs typeface="Arial" panose="020B0604020202020204" pitchFamily="34" charset="0"/>
              </a:rPr>
              <a:t> of a particular group within society, such as a profession, social class, or age group</a:t>
            </a:r>
            <a:endParaRPr lang="en-GB" sz="2400" dirty="0">
              <a:solidFill>
                <a:schemeClr val="tx1"/>
              </a:solidFill>
            </a:endParaRPr>
          </a:p>
          <a:p>
            <a:pPr marL="457200" lvl="1" indent="0" algn="r">
              <a:lnSpc>
                <a:spcPct val="90000"/>
              </a:lnSpc>
              <a:buNone/>
            </a:pPr>
            <a:r>
              <a:rPr lang="en-GB" sz="2400" dirty="0">
                <a:solidFill>
                  <a:schemeClr val="tx1"/>
                </a:solidFill>
              </a:rPr>
              <a:t>APA Online Dictionary</a:t>
            </a:r>
            <a:endParaRPr lang="en-AU" dirty="0"/>
          </a:p>
        </p:txBody>
      </p:sp>
    </p:spTree>
    <p:extLst>
      <p:ext uri="{BB962C8B-B14F-4D97-AF65-F5344CB8AC3E}">
        <p14:creationId xmlns:p14="http://schemas.microsoft.com/office/powerpoint/2010/main" val="426022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8B95-3AB0-4CEE-82F9-35DB4DC470CA}"/>
              </a:ext>
            </a:extLst>
          </p:cNvPr>
          <p:cNvSpPr>
            <a:spLocks noGrp="1"/>
          </p:cNvSpPr>
          <p:nvPr>
            <p:ph type="title"/>
          </p:nvPr>
        </p:nvSpPr>
        <p:spPr/>
        <p:txBody>
          <a:bodyPr/>
          <a:lstStyle/>
          <a:p>
            <a:r>
              <a:rPr lang="en-AU" dirty="0"/>
              <a:t>conceptualising culture</a:t>
            </a:r>
            <a:br>
              <a:rPr lang="en-AU" dirty="0"/>
            </a:br>
            <a:r>
              <a:rPr lang="en-AU" dirty="0"/>
              <a:t>By Context</a:t>
            </a:r>
          </a:p>
        </p:txBody>
      </p:sp>
      <p:sp>
        <p:nvSpPr>
          <p:cNvPr id="5" name="Text Placeholder 4">
            <a:extLst>
              <a:ext uri="{FF2B5EF4-FFF2-40B4-BE49-F238E27FC236}">
                <a16:creationId xmlns:a16="http://schemas.microsoft.com/office/drawing/2014/main" id="{84E46082-9635-461B-9CB0-3898D3328929}"/>
              </a:ext>
            </a:extLst>
          </p:cNvPr>
          <p:cNvSpPr>
            <a:spLocks noGrp="1"/>
          </p:cNvSpPr>
          <p:nvPr>
            <p:ph type="body" idx="1"/>
          </p:nvPr>
        </p:nvSpPr>
        <p:spPr>
          <a:xfrm>
            <a:off x="887218" y="2169341"/>
            <a:ext cx="5087075" cy="536005"/>
          </a:xfrm>
        </p:spPr>
        <p:txBody>
          <a:bodyPr/>
          <a:lstStyle/>
          <a:p>
            <a:r>
              <a:rPr lang="en-AU" sz="2400" dirty="0"/>
              <a:t>Bronfenbrenner’s </a:t>
            </a:r>
            <a:br>
              <a:rPr lang="en-AU" sz="2400" dirty="0"/>
            </a:br>
            <a:r>
              <a:rPr lang="en-AU" sz="2400" dirty="0"/>
              <a:t>Ecological Model / Systems Theory</a:t>
            </a:r>
          </a:p>
        </p:txBody>
      </p:sp>
      <p:sp>
        <p:nvSpPr>
          <p:cNvPr id="8" name="Content Placeholder 7">
            <a:extLst>
              <a:ext uri="{FF2B5EF4-FFF2-40B4-BE49-F238E27FC236}">
                <a16:creationId xmlns:a16="http://schemas.microsoft.com/office/drawing/2014/main" id="{052553BD-4B2A-4808-AB72-1BED74ED5963}"/>
              </a:ext>
            </a:extLst>
          </p:cNvPr>
          <p:cNvSpPr>
            <a:spLocks noGrp="1"/>
          </p:cNvSpPr>
          <p:nvPr>
            <p:ph sz="quarter" idx="4"/>
          </p:nvPr>
        </p:nvSpPr>
        <p:spPr>
          <a:xfrm>
            <a:off x="6217709" y="2250892"/>
            <a:ext cx="5393100" cy="4427688"/>
          </a:xfrm>
        </p:spPr>
        <p:txBody>
          <a:bodyPr>
            <a:normAutofit/>
          </a:bodyPr>
          <a:lstStyle/>
          <a:p>
            <a:r>
              <a:rPr lang="en-AU" dirty="0">
                <a:solidFill>
                  <a:schemeClr val="tx1"/>
                </a:solidFill>
              </a:rPr>
              <a:t>Microsystem</a:t>
            </a:r>
          </a:p>
          <a:p>
            <a:pPr lvl="1"/>
            <a:r>
              <a:rPr lang="en-AU" dirty="0">
                <a:solidFill>
                  <a:schemeClr val="tx1"/>
                </a:solidFill>
              </a:rPr>
              <a:t>Direct contact and bidirectional influence</a:t>
            </a:r>
          </a:p>
          <a:p>
            <a:r>
              <a:rPr lang="en-AU" dirty="0">
                <a:solidFill>
                  <a:schemeClr val="tx1"/>
                </a:solidFill>
              </a:rPr>
              <a:t>Mesosystem</a:t>
            </a:r>
          </a:p>
          <a:p>
            <a:pPr lvl="1"/>
            <a:r>
              <a:rPr lang="en-AU" dirty="0">
                <a:solidFill>
                  <a:schemeClr val="tx1"/>
                </a:solidFill>
              </a:rPr>
              <a:t>Interaction between microsystems</a:t>
            </a:r>
          </a:p>
          <a:p>
            <a:r>
              <a:rPr lang="en-AU" dirty="0" err="1">
                <a:solidFill>
                  <a:schemeClr val="tx1"/>
                </a:solidFill>
              </a:rPr>
              <a:t>Exosystem</a:t>
            </a:r>
            <a:endParaRPr lang="en-AU" dirty="0">
              <a:solidFill>
                <a:schemeClr val="tx1"/>
              </a:solidFill>
            </a:endParaRPr>
          </a:p>
          <a:p>
            <a:pPr lvl="1"/>
            <a:r>
              <a:rPr lang="en-AU" dirty="0">
                <a:solidFill>
                  <a:schemeClr val="tx1"/>
                </a:solidFill>
              </a:rPr>
              <a:t>The formal and informal social structure</a:t>
            </a:r>
          </a:p>
          <a:p>
            <a:r>
              <a:rPr lang="en-AU" dirty="0">
                <a:solidFill>
                  <a:schemeClr val="tx1"/>
                </a:solidFill>
              </a:rPr>
              <a:t>Macrosystem</a:t>
            </a:r>
          </a:p>
          <a:p>
            <a:pPr lvl="1"/>
            <a:r>
              <a:rPr lang="en-AU" dirty="0">
                <a:solidFill>
                  <a:schemeClr val="tx1"/>
                </a:solidFill>
              </a:rPr>
              <a:t>Larger culture (place and time)</a:t>
            </a:r>
          </a:p>
          <a:p>
            <a:r>
              <a:rPr lang="en-AU" dirty="0">
                <a:solidFill>
                  <a:schemeClr val="tx1"/>
                </a:solidFill>
              </a:rPr>
              <a:t>(Chronosystem)</a:t>
            </a:r>
          </a:p>
          <a:p>
            <a:pPr lvl="1"/>
            <a:r>
              <a:rPr lang="en-AU" dirty="0">
                <a:solidFill>
                  <a:schemeClr val="tx1"/>
                </a:solidFill>
              </a:rPr>
              <a:t>(Change over life time)</a:t>
            </a:r>
          </a:p>
          <a:p>
            <a:pPr marL="324000" lvl="1" indent="0" algn="r">
              <a:buNone/>
            </a:pPr>
            <a:r>
              <a:rPr lang="en-AU" b="0" i="0" dirty="0">
                <a:solidFill>
                  <a:schemeClr val="tx1"/>
                </a:solidFill>
                <a:effectLst/>
                <a:latin typeface="Georgia" panose="02040502050405020303" pitchFamily="18" charset="0"/>
              </a:rPr>
              <a:t>Bronfenbrenner (1977</a:t>
            </a:r>
            <a:r>
              <a:rPr lang="en-AU" b="0" i="0" dirty="0">
                <a:solidFill>
                  <a:srgbClr val="000000"/>
                </a:solidFill>
                <a:effectLst/>
                <a:latin typeface="Georgia" panose="02040502050405020303" pitchFamily="18" charset="0"/>
              </a:rPr>
              <a:t>)</a:t>
            </a:r>
            <a:endParaRPr lang="en-AU" dirty="0"/>
          </a:p>
        </p:txBody>
      </p:sp>
      <p:pic>
        <p:nvPicPr>
          <p:cNvPr id="17" name="Content Placeholder 16" descr="Diagram&#10;&#10;Description automatically generated">
            <a:extLst>
              <a:ext uri="{FF2B5EF4-FFF2-40B4-BE49-F238E27FC236}">
                <a16:creationId xmlns:a16="http://schemas.microsoft.com/office/drawing/2014/main" id="{934CBB80-2833-4370-B0D1-8A0114EA010D}"/>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15468" y="2705346"/>
            <a:ext cx="3893860" cy="4048807"/>
          </a:xfrm>
        </p:spPr>
      </p:pic>
      <p:sp>
        <p:nvSpPr>
          <p:cNvPr id="18" name="TextBox 17">
            <a:extLst>
              <a:ext uri="{FF2B5EF4-FFF2-40B4-BE49-F238E27FC236}">
                <a16:creationId xmlns:a16="http://schemas.microsoft.com/office/drawing/2014/main" id="{2A6B0658-0B9F-418D-BF08-E591A1FBB604}"/>
              </a:ext>
            </a:extLst>
          </p:cNvPr>
          <p:cNvSpPr txBox="1"/>
          <p:nvPr/>
        </p:nvSpPr>
        <p:spPr>
          <a:xfrm>
            <a:off x="3430755" y="6523321"/>
            <a:ext cx="3893860" cy="230832"/>
          </a:xfrm>
          <a:prstGeom prst="rect">
            <a:avLst/>
          </a:prstGeom>
          <a:noFill/>
        </p:spPr>
        <p:txBody>
          <a:bodyPr wrap="square" rtlCol="0">
            <a:spAutoFit/>
          </a:bodyPr>
          <a:lstStyle/>
          <a:p>
            <a:r>
              <a:rPr lang="en-AU" sz="900" dirty="0">
                <a:hlinkClick r:id="rId3" tooltip="https://ecampusontario.pressbooks.pub/psychologycareers/chapter/developmental/"/>
              </a:rPr>
              <a:t>This Photo</a:t>
            </a:r>
            <a:r>
              <a:rPr lang="en-AU" sz="900" dirty="0"/>
              <a:t> by Unknown Author is licensed under </a:t>
            </a:r>
            <a:r>
              <a:rPr lang="en-AU" sz="900" dirty="0">
                <a:hlinkClick r:id="rId4" tooltip="https://creativecommons.org/licenses/by-nc/3.0/"/>
              </a:rPr>
              <a:t>CC BY-NC</a:t>
            </a:r>
            <a:endParaRPr lang="en-AU" sz="900" dirty="0"/>
          </a:p>
        </p:txBody>
      </p:sp>
    </p:spTree>
    <p:extLst>
      <p:ext uri="{BB962C8B-B14F-4D97-AF65-F5344CB8AC3E}">
        <p14:creationId xmlns:p14="http://schemas.microsoft.com/office/powerpoint/2010/main" val="352779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5CFA-8F5E-4B95-BF28-4A7699C9BA60}"/>
              </a:ext>
            </a:extLst>
          </p:cNvPr>
          <p:cNvSpPr>
            <a:spLocks noGrp="1"/>
          </p:cNvSpPr>
          <p:nvPr>
            <p:ph type="title"/>
          </p:nvPr>
        </p:nvSpPr>
        <p:spPr/>
        <p:txBody>
          <a:bodyPr/>
          <a:lstStyle/>
          <a:p>
            <a:r>
              <a:rPr lang="en-AU" dirty="0"/>
              <a:t>conceptualising culture</a:t>
            </a:r>
            <a:br>
              <a:rPr lang="en-AU" dirty="0"/>
            </a:br>
            <a:r>
              <a:rPr lang="en-AU" dirty="0"/>
              <a:t>By Values - Hofstede’s dimensions of culture</a:t>
            </a:r>
          </a:p>
        </p:txBody>
      </p:sp>
      <p:sp>
        <p:nvSpPr>
          <p:cNvPr id="5" name="Text Placeholder 4">
            <a:extLst>
              <a:ext uri="{FF2B5EF4-FFF2-40B4-BE49-F238E27FC236}">
                <a16:creationId xmlns:a16="http://schemas.microsoft.com/office/drawing/2014/main" id="{08AB000B-DA6F-4B92-B68B-8D9DD98B425F}"/>
              </a:ext>
            </a:extLst>
          </p:cNvPr>
          <p:cNvSpPr>
            <a:spLocks noGrp="1"/>
          </p:cNvSpPr>
          <p:nvPr>
            <p:ph type="body" idx="1"/>
          </p:nvPr>
        </p:nvSpPr>
        <p:spPr>
          <a:xfrm>
            <a:off x="887212" y="1864130"/>
            <a:ext cx="5087075" cy="536005"/>
          </a:xfrm>
        </p:spPr>
        <p:txBody>
          <a:bodyPr/>
          <a:lstStyle/>
          <a:p>
            <a:r>
              <a:rPr lang="en-AU" dirty="0"/>
              <a:t>Individualist vs Collectivist</a:t>
            </a:r>
          </a:p>
        </p:txBody>
      </p:sp>
      <p:sp>
        <p:nvSpPr>
          <p:cNvPr id="6" name="Content Placeholder 5">
            <a:extLst>
              <a:ext uri="{FF2B5EF4-FFF2-40B4-BE49-F238E27FC236}">
                <a16:creationId xmlns:a16="http://schemas.microsoft.com/office/drawing/2014/main" id="{C0F013F4-D52D-4CF8-BBF9-2D45630E89B9}"/>
              </a:ext>
            </a:extLst>
          </p:cNvPr>
          <p:cNvSpPr>
            <a:spLocks noGrp="1"/>
          </p:cNvSpPr>
          <p:nvPr>
            <p:ph sz="half" idx="2"/>
          </p:nvPr>
        </p:nvSpPr>
        <p:spPr>
          <a:xfrm>
            <a:off x="581187" y="2417504"/>
            <a:ext cx="5393100" cy="1011496"/>
          </a:xfrm>
        </p:spPr>
        <p:txBody>
          <a:bodyPr>
            <a:noAutofit/>
          </a:bodyPr>
          <a:lstStyle/>
          <a:p>
            <a:r>
              <a:rPr lang="en-AU" sz="1600" dirty="0">
                <a:solidFill>
                  <a:schemeClr val="tx1"/>
                </a:solidFill>
              </a:rPr>
              <a:t>High Individualism = Independence; limited obligations</a:t>
            </a:r>
          </a:p>
          <a:p>
            <a:r>
              <a:rPr lang="en-AU" sz="1600" dirty="0">
                <a:solidFill>
                  <a:schemeClr val="tx1"/>
                </a:solidFill>
              </a:rPr>
              <a:t>High Collectivism = Group Dependence; taken for granted obligations</a:t>
            </a:r>
          </a:p>
        </p:txBody>
      </p:sp>
      <p:sp>
        <p:nvSpPr>
          <p:cNvPr id="7" name="Text Placeholder 6">
            <a:extLst>
              <a:ext uri="{FF2B5EF4-FFF2-40B4-BE49-F238E27FC236}">
                <a16:creationId xmlns:a16="http://schemas.microsoft.com/office/drawing/2014/main" id="{C254F5CF-251E-4FB1-AB70-B1FD4032E027}"/>
              </a:ext>
            </a:extLst>
          </p:cNvPr>
          <p:cNvSpPr>
            <a:spLocks noGrp="1"/>
          </p:cNvSpPr>
          <p:nvPr>
            <p:ph type="body" sz="quarter" idx="3"/>
          </p:nvPr>
        </p:nvSpPr>
        <p:spPr>
          <a:xfrm>
            <a:off x="6523728" y="1864130"/>
            <a:ext cx="5087073" cy="553373"/>
          </a:xfrm>
        </p:spPr>
        <p:txBody>
          <a:bodyPr/>
          <a:lstStyle/>
          <a:p>
            <a:r>
              <a:rPr lang="en-AU" dirty="0"/>
              <a:t>Power Distance</a:t>
            </a:r>
          </a:p>
        </p:txBody>
      </p:sp>
      <p:sp>
        <p:nvSpPr>
          <p:cNvPr id="8" name="Content Placeholder 7">
            <a:extLst>
              <a:ext uri="{FF2B5EF4-FFF2-40B4-BE49-F238E27FC236}">
                <a16:creationId xmlns:a16="http://schemas.microsoft.com/office/drawing/2014/main" id="{D14EDE2C-59B2-4FFB-A8B6-8B10935EFDD8}"/>
              </a:ext>
            </a:extLst>
          </p:cNvPr>
          <p:cNvSpPr>
            <a:spLocks noGrp="1"/>
          </p:cNvSpPr>
          <p:nvPr>
            <p:ph sz="quarter" idx="4"/>
          </p:nvPr>
        </p:nvSpPr>
        <p:spPr>
          <a:xfrm>
            <a:off x="6217702" y="2417504"/>
            <a:ext cx="5393100" cy="1163434"/>
          </a:xfrm>
        </p:spPr>
        <p:txBody>
          <a:bodyPr>
            <a:normAutofit/>
          </a:bodyPr>
          <a:lstStyle/>
          <a:p>
            <a:r>
              <a:rPr lang="en-AU" dirty="0">
                <a:solidFill>
                  <a:schemeClr val="tx1"/>
                </a:solidFill>
              </a:rPr>
              <a:t>High = Boss should be listened to because bosses are bosses</a:t>
            </a:r>
          </a:p>
          <a:p>
            <a:r>
              <a:rPr lang="en-AU" dirty="0">
                <a:solidFill>
                  <a:schemeClr val="tx1"/>
                </a:solidFill>
              </a:rPr>
              <a:t>Low = Limited acceptance of power difference</a:t>
            </a:r>
          </a:p>
        </p:txBody>
      </p:sp>
      <p:sp>
        <p:nvSpPr>
          <p:cNvPr id="13" name="Text Placeholder 4">
            <a:extLst>
              <a:ext uri="{FF2B5EF4-FFF2-40B4-BE49-F238E27FC236}">
                <a16:creationId xmlns:a16="http://schemas.microsoft.com/office/drawing/2014/main" id="{0E9D6EC4-3032-404C-B180-C3071FB62C93}"/>
              </a:ext>
            </a:extLst>
          </p:cNvPr>
          <p:cNvSpPr txBox="1">
            <a:spLocks/>
          </p:cNvSpPr>
          <p:nvPr/>
        </p:nvSpPr>
        <p:spPr>
          <a:xfrm>
            <a:off x="887212" y="3337363"/>
            <a:ext cx="5087075" cy="536005"/>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AU" dirty="0"/>
              <a:t>Uncertainty Avoidance</a:t>
            </a:r>
          </a:p>
        </p:txBody>
      </p:sp>
      <p:sp>
        <p:nvSpPr>
          <p:cNvPr id="14" name="Content Placeholder 5">
            <a:extLst>
              <a:ext uri="{FF2B5EF4-FFF2-40B4-BE49-F238E27FC236}">
                <a16:creationId xmlns:a16="http://schemas.microsoft.com/office/drawing/2014/main" id="{6393E49A-5D50-40B5-80AC-D769A7F1D062}"/>
              </a:ext>
            </a:extLst>
          </p:cNvPr>
          <p:cNvSpPr txBox="1">
            <a:spLocks/>
          </p:cNvSpPr>
          <p:nvPr/>
        </p:nvSpPr>
        <p:spPr>
          <a:xfrm>
            <a:off x="581187" y="3890737"/>
            <a:ext cx="5393100" cy="1231906"/>
          </a:xfrm>
          <a:prstGeom prst="rect">
            <a:avLst/>
          </a:prstGeom>
        </p:spPr>
        <p:txBody>
          <a:bodyPr vert="horz" lIns="91440" tIns="45720" rIns="91440" bIns="45720" rtlCol="0" anchor="t">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AU" dirty="0">
                <a:solidFill>
                  <a:schemeClr val="tx1"/>
                </a:solidFill>
              </a:rPr>
              <a:t>High = stick to rules and traditions expecting similar outcomes</a:t>
            </a:r>
          </a:p>
          <a:p>
            <a:r>
              <a:rPr lang="en-AU" dirty="0">
                <a:solidFill>
                  <a:schemeClr val="tx1"/>
                </a:solidFill>
              </a:rPr>
              <a:t>Low = allow unknown outcomes without rules to limit</a:t>
            </a:r>
          </a:p>
        </p:txBody>
      </p:sp>
      <p:sp>
        <p:nvSpPr>
          <p:cNvPr id="15" name="Text Placeholder 6">
            <a:extLst>
              <a:ext uri="{FF2B5EF4-FFF2-40B4-BE49-F238E27FC236}">
                <a16:creationId xmlns:a16="http://schemas.microsoft.com/office/drawing/2014/main" id="{EFF762D4-9EDA-432C-9739-64F0F816CBBE}"/>
              </a:ext>
            </a:extLst>
          </p:cNvPr>
          <p:cNvSpPr txBox="1">
            <a:spLocks/>
          </p:cNvSpPr>
          <p:nvPr/>
        </p:nvSpPr>
        <p:spPr>
          <a:xfrm>
            <a:off x="6523728" y="3337363"/>
            <a:ext cx="5087073"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AU" dirty="0"/>
              <a:t>Masculinity vs Femininity </a:t>
            </a:r>
          </a:p>
        </p:txBody>
      </p:sp>
      <p:sp>
        <p:nvSpPr>
          <p:cNvPr id="16" name="Content Placeholder 7">
            <a:extLst>
              <a:ext uri="{FF2B5EF4-FFF2-40B4-BE49-F238E27FC236}">
                <a16:creationId xmlns:a16="http://schemas.microsoft.com/office/drawing/2014/main" id="{2ECDB4A0-C033-457D-B255-195C0FC21ECF}"/>
              </a:ext>
            </a:extLst>
          </p:cNvPr>
          <p:cNvSpPr txBox="1">
            <a:spLocks/>
          </p:cNvSpPr>
          <p:nvPr/>
        </p:nvSpPr>
        <p:spPr>
          <a:xfrm>
            <a:off x="6217702" y="3890736"/>
            <a:ext cx="5393100" cy="1231907"/>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AU" dirty="0" err="1">
                <a:solidFill>
                  <a:schemeClr val="tx1"/>
                </a:solidFill>
              </a:rPr>
              <a:t>Masc</a:t>
            </a:r>
            <a:r>
              <a:rPr lang="en-AU" dirty="0">
                <a:solidFill>
                  <a:schemeClr val="tx1"/>
                </a:solidFill>
              </a:rPr>
              <a:t> – Material focus, competition, achievement focused (Getting ahead)</a:t>
            </a:r>
          </a:p>
          <a:p>
            <a:r>
              <a:rPr lang="en-AU" dirty="0">
                <a:solidFill>
                  <a:schemeClr val="tx1"/>
                </a:solidFill>
              </a:rPr>
              <a:t>Femme – People focus, cooperation, care focused (Staying together)</a:t>
            </a:r>
          </a:p>
        </p:txBody>
      </p:sp>
      <p:sp>
        <p:nvSpPr>
          <p:cNvPr id="17" name="Text Placeholder 4">
            <a:extLst>
              <a:ext uri="{FF2B5EF4-FFF2-40B4-BE49-F238E27FC236}">
                <a16:creationId xmlns:a16="http://schemas.microsoft.com/office/drawing/2014/main" id="{D23DF594-2383-48D3-9190-6487AB84AAE0}"/>
              </a:ext>
            </a:extLst>
          </p:cNvPr>
          <p:cNvSpPr txBox="1">
            <a:spLocks/>
          </p:cNvSpPr>
          <p:nvPr/>
        </p:nvSpPr>
        <p:spPr>
          <a:xfrm>
            <a:off x="887211" y="5122643"/>
            <a:ext cx="5087075" cy="536005"/>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AU" dirty="0"/>
              <a:t>Long-term vs Short-term orientation</a:t>
            </a:r>
          </a:p>
        </p:txBody>
      </p:sp>
      <p:sp>
        <p:nvSpPr>
          <p:cNvPr id="18" name="Content Placeholder 5">
            <a:extLst>
              <a:ext uri="{FF2B5EF4-FFF2-40B4-BE49-F238E27FC236}">
                <a16:creationId xmlns:a16="http://schemas.microsoft.com/office/drawing/2014/main" id="{1B0E9FE8-4F1D-45FD-B324-744894EC5265}"/>
              </a:ext>
            </a:extLst>
          </p:cNvPr>
          <p:cNvSpPr txBox="1">
            <a:spLocks/>
          </p:cNvSpPr>
          <p:nvPr/>
        </p:nvSpPr>
        <p:spPr>
          <a:xfrm>
            <a:off x="581187" y="5676017"/>
            <a:ext cx="5393100" cy="118198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AU" dirty="0">
                <a:solidFill>
                  <a:schemeClr val="tx1"/>
                </a:solidFill>
              </a:rPr>
              <a:t>Short – traditional and focused on sustaining norms</a:t>
            </a:r>
          </a:p>
          <a:p>
            <a:r>
              <a:rPr lang="en-AU" dirty="0">
                <a:solidFill>
                  <a:schemeClr val="tx1"/>
                </a:solidFill>
              </a:rPr>
              <a:t>Long – focused on change and development for future</a:t>
            </a:r>
          </a:p>
        </p:txBody>
      </p:sp>
      <p:sp>
        <p:nvSpPr>
          <p:cNvPr id="19" name="Text Placeholder 6">
            <a:extLst>
              <a:ext uri="{FF2B5EF4-FFF2-40B4-BE49-F238E27FC236}">
                <a16:creationId xmlns:a16="http://schemas.microsoft.com/office/drawing/2014/main" id="{93752417-A33E-44D9-A488-79DFE9071A7F}"/>
              </a:ext>
            </a:extLst>
          </p:cNvPr>
          <p:cNvSpPr txBox="1">
            <a:spLocks/>
          </p:cNvSpPr>
          <p:nvPr/>
        </p:nvSpPr>
        <p:spPr>
          <a:xfrm>
            <a:off x="6523727" y="5122643"/>
            <a:ext cx="5087073"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AU" dirty="0"/>
              <a:t>Indulgence vs Restraint </a:t>
            </a:r>
          </a:p>
        </p:txBody>
      </p:sp>
      <p:sp>
        <p:nvSpPr>
          <p:cNvPr id="20" name="Content Placeholder 7">
            <a:extLst>
              <a:ext uri="{FF2B5EF4-FFF2-40B4-BE49-F238E27FC236}">
                <a16:creationId xmlns:a16="http://schemas.microsoft.com/office/drawing/2014/main" id="{190E47D3-48E4-40B3-99BD-29D321DA6005}"/>
              </a:ext>
            </a:extLst>
          </p:cNvPr>
          <p:cNvSpPr txBox="1">
            <a:spLocks/>
          </p:cNvSpPr>
          <p:nvPr/>
        </p:nvSpPr>
        <p:spPr>
          <a:xfrm>
            <a:off x="6217700" y="5676016"/>
            <a:ext cx="5393100" cy="1146437"/>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AU" dirty="0">
                <a:solidFill>
                  <a:schemeClr val="tx1"/>
                </a:solidFill>
              </a:rPr>
              <a:t>Indulgence – Seek and facilitate desire fulfilment</a:t>
            </a:r>
          </a:p>
          <a:p>
            <a:r>
              <a:rPr lang="en-AU" dirty="0">
                <a:solidFill>
                  <a:schemeClr val="tx1"/>
                </a:solidFill>
              </a:rPr>
              <a:t>Restraint – Limit and prohibit desire fulfilment  </a:t>
            </a:r>
          </a:p>
        </p:txBody>
      </p:sp>
    </p:spTree>
    <p:extLst>
      <p:ext uri="{BB962C8B-B14F-4D97-AF65-F5344CB8AC3E}">
        <p14:creationId xmlns:p14="http://schemas.microsoft.com/office/powerpoint/2010/main" val="135322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5C2D8-0D83-436C-A103-0A52CF4E3719}"/>
              </a:ext>
            </a:extLst>
          </p:cNvPr>
          <p:cNvSpPr>
            <a:spLocks noGrp="1"/>
          </p:cNvSpPr>
          <p:nvPr>
            <p:ph type="title"/>
          </p:nvPr>
        </p:nvSpPr>
        <p:spPr/>
        <p:txBody>
          <a:bodyPr>
            <a:normAutofit/>
          </a:bodyPr>
          <a:lstStyle/>
          <a:p>
            <a:r>
              <a:rPr lang="en-AU" sz="3000" dirty="0"/>
              <a:t>Theories and Conceptualisations of Culture</a:t>
            </a:r>
          </a:p>
        </p:txBody>
      </p:sp>
      <p:sp>
        <p:nvSpPr>
          <p:cNvPr id="3" name="Content Placeholder 2">
            <a:extLst>
              <a:ext uri="{FF2B5EF4-FFF2-40B4-BE49-F238E27FC236}">
                <a16:creationId xmlns:a16="http://schemas.microsoft.com/office/drawing/2014/main" id="{0FCCF084-C88B-4A3F-B082-98184CF04F43}"/>
              </a:ext>
            </a:extLst>
          </p:cNvPr>
          <p:cNvSpPr>
            <a:spLocks noGrp="1"/>
          </p:cNvSpPr>
          <p:nvPr>
            <p:ph sz="half" idx="1"/>
          </p:nvPr>
        </p:nvSpPr>
        <p:spPr/>
        <p:txBody>
          <a:bodyPr>
            <a:normAutofit fontScale="92500" lnSpcReduction="10000"/>
          </a:bodyPr>
          <a:lstStyle/>
          <a:p>
            <a:r>
              <a:rPr lang="en-AU" sz="2400" b="1" dirty="0">
                <a:solidFill>
                  <a:schemeClr val="tx1"/>
                </a:solidFill>
              </a:rPr>
              <a:t>Hofstede’s Dimensions of Culture</a:t>
            </a:r>
          </a:p>
          <a:p>
            <a:pPr lvl="1"/>
            <a:r>
              <a:rPr lang="en-AU" sz="2400" dirty="0">
                <a:solidFill>
                  <a:schemeClr val="tx1"/>
                </a:solidFill>
              </a:rPr>
              <a:t>Culture exists in comparison </a:t>
            </a:r>
          </a:p>
          <a:p>
            <a:pPr lvl="2"/>
            <a:r>
              <a:rPr lang="en-AU" sz="2400" dirty="0">
                <a:solidFill>
                  <a:schemeClr val="tx1"/>
                </a:solidFill>
              </a:rPr>
              <a:t>Power Distance</a:t>
            </a:r>
          </a:p>
          <a:p>
            <a:pPr lvl="2"/>
            <a:r>
              <a:rPr lang="en-AU" sz="2400" dirty="0">
                <a:solidFill>
                  <a:schemeClr val="tx1"/>
                </a:solidFill>
              </a:rPr>
              <a:t>Individualism vs Collectivism</a:t>
            </a:r>
          </a:p>
          <a:p>
            <a:pPr lvl="2"/>
            <a:r>
              <a:rPr lang="en-AU" sz="2400" dirty="0">
                <a:solidFill>
                  <a:schemeClr val="tx1"/>
                </a:solidFill>
              </a:rPr>
              <a:t>Uncertainty avoidance</a:t>
            </a:r>
          </a:p>
          <a:p>
            <a:pPr lvl="2"/>
            <a:r>
              <a:rPr lang="en-AU" sz="2400" dirty="0">
                <a:solidFill>
                  <a:schemeClr val="tx1"/>
                </a:solidFill>
              </a:rPr>
              <a:t>Masculinity vs Femininity </a:t>
            </a:r>
          </a:p>
          <a:p>
            <a:pPr lvl="2"/>
            <a:r>
              <a:rPr lang="en-AU" sz="2400" dirty="0">
                <a:solidFill>
                  <a:schemeClr val="tx1"/>
                </a:solidFill>
              </a:rPr>
              <a:t>Long-term vs Short-term orientation</a:t>
            </a:r>
          </a:p>
          <a:p>
            <a:pPr lvl="2"/>
            <a:r>
              <a:rPr lang="en-AU" sz="2400" dirty="0">
                <a:solidFill>
                  <a:schemeClr val="tx1"/>
                </a:solidFill>
              </a:rPr>
              <a:t>Indulgence vs Restraint </a:t>
            </a:r>
          </a:p>
        </p:txBody>
      </p:sp>
      <p:sp>
        <p:nvSpPr>
          <p:cNvPr id="10" name="Content Placeholder 9">
            <a:extLst>
              <a:ext uri="{FF2B5EF4-FFF2-40B4-BE49-F238E27FC236}">
                <a16:creationId xmlns:a16="http://schemas.microsoft.com/office/drawing/2014/main" id="{8946E726-1372-41C9-8C07-3FFBD3987723}"/>
              </a:ext>
            </a:extLst>
          </p:cNvPr>
          <p:cNvSpPr>
            <a:spLocks noGrp="1"/>
          </p:cNvSpPr>
          <p:nvPr>
            <p:ph sz="half" idx="2"/>
          </p:nvPr>
        </p:nvSpPr>
        <p:spPr/>
        <p:txBody>
          <a:bodyPr>
            <a:noAutofit/>
          </a:bodyPr>
          <a:lstStyle/>
          <a:p>
            <a:pPr marL="357188" lvl="1"/>
            <a:r>
              <a:rPr lang="en-AU" sz="2400" dirty="0">
                <a:solidFill>
                  <a:schemeClr val="tx1"/>
                </a:solidFill>
              </a:rPr>
              <a:t>Limitations</a:t>
            </a:r>
          </a:p>
          <a:p>
            <a:pPr marL="814388" lvl="3"/>
            <a:r>
              <a:rPr lang="en-AU" sz="2400" dirty="0">
                <a:solidFill>
                  <a:schemeClr val="tx1"/>
                </a:solidFill>
              </a:rPr>
              <a:t>Applied nationally / homogenising </a:t>
            </a:r>
          </a:p>
          <a:p>
            <a:pPr marL="814388" lvl="3"/>
            <a:r>
              <a:rPr lang="en-AU" sz="2400" dirty="0">
                <a:solidFill>
                  <a:schemeClr val="tx1"/>
                </a:solidFill>
              </a:rPr>
              <a:t>Organisation / Business focus</a:t>
            </a:r>
          </a:p>
          <a:p>
            <a:pPr marL="814388" lvl="3"/>
            <a:r>
              <a:rPr lang="en-AU" sz="2400" dirty="0">
                <a:solidFill>
                  <a:schemeClr val="tx1"/>
                </a:solidFill>
              </a:rPr>
              <a:t>Gender differences ignored</a:t>
            </a:r>
          </a:p>
          <a:p>
            <a:pPr marL="814388" lvl="3"/>
            <a:r>
              <a:rPr lang="en-AU" sz="2400" dirty="0" err="1">
                <a:solidFill>
                  <a:schemeClr val="tx1"/>
                </a:solidFill>
              </a:rPr>
              <a:t>Masc</a:t>
            </a:r>
            <a:r>
              <a:rPr lang="en-AU" sz="2400" dirty="0">
                <a:solidFill>
                  <a:schemeClr val="tx1"/>
                </a:solidFill>
              </a:rPr>
              <a:t> / Femme </a:t>
            </a:r>
            <a:br>
              <a:rPr lang="en-AU" sz="2400" dirty="0">
                <a:solidFill>
                  <a:schemeClr val="tx1"/>
                </a:solidFill>
              </a:rPr>
            </a:br>
            <a:r>
              <a:rPr lang="en-AU" sz="2400" dirty="0">
                <a:solidFill>
                  <a:schemeClr val="tx1"/>
                </a:solidFill>
              </a:rPr>
              <a:t>Eurocentric and stereotyped in the worst way </a:t>
            </a:r>
            <a:br>
              <a:rPr lang="en-AU" sz="2400" dirty="0">
                <a:solidFill>
                  <a:schemeClr val="tx1"/>
                </a:solidFill>
              </a:rPr>
            </a:br>
            <a:r>
              <a:rPr lang="en-AU" sz="2400" dirty="0">
                <a:solidFill>
                  <a:schemeClr val="tx1"/>
                </a:solidFill>
              </a:rPr>
              <a:t>(feminine = poor performing countries)</a:t>
            </a:r>
          </a:p>
        </p:txBody>
      </p:sp>
      <p:graphicFrame>
        <p:nvGraphicFramePr>
          <p:cNvPr id="14" name="Chart 13">
            <a:extLst>
              <a:ext uri="{FF2B5EF4-FFF2-40B4-BE49-F238E27FC236}">
                <a16:creationId xmlns:a16="http://schemas.microsoft.com/office/drawing/2014/main" id="{CCDBB0CE-13D3-4855-900D-EEC844C39E50}"/>
              </a:ext>
            </a:extLst>
          </p:cNvPr>
          <p:cNvGraphicFramePr>
            <a:graphicFrameLocks/>
          </p:cNvGraphicFramePr>
          <p:nvPr/>
        </p:nvGraphicFramePr>
        <p:xfrm>
          <a:off x="6188417" y="2133600"/>
          <a:ext cx="5425440" cy="42984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291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531A62-B965-42FD-92B1-A2BFCA1B2ED6}"/>
              </a:ext>
            </a:extLst>
          </p:cNvPr>
          <p:cNvSpPr>
            <a:spLocks noGrp="1"/>
          </p:cNvSpPr>
          <p:nvPr>
            <p:ph type="title"/>
          </p:nvPr>
        </p:nvSpPr>
        <p:spPr/>
        <p:txBody>
          <a:bodyPr/>
          <a:lstStyle/>
          <a:p>
            <a:r>
              <a:rPr lang="en-AU" dirty="0"/>
              <a:t>Conceptualising Culture</a:t>
            </a:r>
          </a:p>
        </p:txBody>
      </p:sp>
      <p:sp>
        <p:nvSpPr>
          <p:cNvPr id="8" name="Content Placeholder 7">
            <a:extLst>
              <a:ext uri="{FF2B5EF4-FFF2-40B4-BE49-F238E27FC236}">
                <a16:creationId xmlns:a16="http://schemas.microsoft.com/office/drawing/2014/main" id="{2B9F1C14-B05E-409C-BD65-7252DFA32BC3}"/>
              </a:ext>
            </a:extLst>
          </p:cNvPr>
          <p:cNvSpPr>
            <a:spLocks noGrp="1"/>
          </p:cNvSpPr>
          <p:nvPr>
            <p:ph idx="1"/>
          </p:nvPr>
        </p:nvSpPr>
        <p:spPr>
          <a:xfrm>
            <a:off x="581192" y="2180496"/>
            <a:ext cx="11029615" cy="4446547"/>
          </a:xfrm>
        </p:spPr>
        <p:txBody>
          <a:bodyPr>
            <a:normAutofit/>
          </a:bodyPr>
          <a:lstStyle/>
          <a:p>
            <a:r>
              <a:rPr lang="en-AU" sz="2400" dirty="0">
                <a:solidFill>
                  <a:schemeClr val="tx1"/>
                </a:solidFill>
              </a:rPr>
              <a:t>Psychology has gone about understanding culture in many ways</a:t>
            </a:r>
          </a:p>
          <a:p>
            <a:pPr lvl="1"/>
            <a:r>
              <a:rPr lang="en-AU" sz="2000" dirty="0">
                <a:solidFill>
                  <a:schemeClr val="tx1"/>
                </a:solidFill>
              </a:rPr>
              <a:t>As Values</a:t>
            </a:r>
          </a:p>
          <a:p>
            <a:pPr lvl="1"/>
            <a:r>
              <a:rPr lang="en-AU" sz="2000" dirty="0">
                <a:solidFill>
                  <a:schemeClr val="tx1"/>
                </a:solidFill>
              </a:rPr>
              <a:t>As Context</a:t>
            </a:r>
          </a:p>
          <a:p>
            <a:pPr lvl="1"/>
            <a:r>
              <a:rPr lang="en-AU" sz="2000" dirty="0">
                <a:solidFill>
                  <a:schemeClr val="tx1"/>
                </a:solidFill>
              </a:rPr>
              <a:t>As Caste</a:t>
            </a:r>
          </a:p>
          <a:p>
            <a:pPr lvl="1"/>
            <a:r>
              <a:rPr lang="en-AU" sz="2000" dirty="0">
                <a:solidFill>
                  <a:schemeClr val="tx1"/>
                </a:solidFill>
              </a:rPr>
              <a:t>As Intergroup Relations</a:t>
            </a:r>
          </a:p>
          <a:p>
            <a:pPr lvl="1"/>
            <a:r>
              <a:rPr lang="en-AU" sz="2000" dirty="0">
                <a:solidFill>
                  <a:schemeClr val="tx1"/>
                </a:solidFill>
              </a:rPr>
              <a:t>As Universally Adaptive Tools</a:t>
            </a:r>
          </a:p>
          <a:p>
            <a:pPr lvl="1"/>
            <a:r>
              <a:rPr lang="en-AU" sz="2000" dirty="0">
                <a:solidFill>
                  <a:schemeClr val="tx1"/>
                </a:solidFill>
              </a:rPr>
              <a:t>As Capital</a:t>
            </a:r>
          </a:p>
          <a:p>
            <a:pPr lvl="1"/>
            <a:r>
              <a:rPr lang="en-AU" sz="2000" dirty="0">
                <a:solidFill>
                  <a:schemeClr val="tx1"/>
                </a:solidFill>
              </a:rPr>
              <a:t>As Navigating and Negotiating Borders </a:t>
            </a:r>
          </a:p>
          <a:p>
            <a:pPr marL="324000" lvl="1" indent="0" algn="r">
              <a:buNone/>
            </a:pPr>
            <a:r>
              <a:rPr lang="en-AU" sz="2000" dirty="0">
                <a:solidFill>
                  <a:schemeClr val="tx1"/>
                </a:solidFill>
              </a:rPr>
              <a:t>For more on these see review by Cooper and </a:t>
            </a:r>
            <a:r>
              <a:rPr lang="en-AU" sz="2000" dirty="0" err="1">
                <a:solidFill>
                  <a:schemeClr val="tx1"/>
                </a:solidFill>
              </a:rPr>
              <a:t>Denner</a:t>
            </a:r>
            <a:r>
              <a:rPr lang="en-AU" sz="2000" dirty="0">
                <a:solidFill>
                  <a:schemeClr val="tx1"/>
                </a:solidFill>
              </a:rPr>
              <a:t> (1998)</a:t>
            </a:r>
          </a:p>
        </p:txBody>
      </p:sp>
    </p:spTree>
    <p:extLst>
      <p:ext uri="{BB962C8B-B14F-4D97-AF65-F5344CB8AC3E}">
        <p14:creationId xmlns:p14="http://schemas.microsoft.com/office/powerpoint/2010/main" val="39705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9018-E2F4-4EEE-BB34-EA9E658F0934}"/>
              </a:ext>
            </a:extLst>
          </p:cNvPr>
          <p:cNvSpPr>
            <a:spLocks noGrp="1"/>
          </p:cNvSpPr>
          <p:nvPr>
            <p:ph type="title"/>
          </p:nvPr>
        </p:nvSpPr>
        <p:spPr>
          <a:xfrm>
            <a:off x="581910" y="702511"/>
            <a:ext cx="11028180" cy="1013668"/>
          </a:xfrm>
        </p:spPr>
        <p:txBody>
          <a:bodyPr>
            <a:normAutofit/>
          </a:bodyPr>
          <a:lstStyle/>
          <a:p>
            <a:r>
              <a:rPr lang="en-AU" sz="3000" dirty="0">
                <a:solidFill>
                  <a:srgbClr val="FFFEFF"/>
                </a:solidFill>
              </a:rPr>
              <a:t>Psychological Influence of Culture</a:t>
            </a:r>
          </a:p>
        </p:txBody>
      </p:sp>
      <p:graphicFrame>
        <p:nvGraphicFramePr>
          <p:cNvPr id="13" name="Content Placeholder 2">
            <a:extLst>
              <a:ext uri="{FF2B5EF4-FFF2-40B4-BE49-F238E27FC236}">
                <a16:creationId xmlns:a16="http://schemas.microsoft.com/office/drawing/2014/main" id="{94F881A5-92D0-4D7D-A407-BC0C31536FC7}"/>
              </a:ext>
            </a:extLst>
          </p:cNvPr>
          <p:cNvGraphicFramePr>
            <a:graphicFrameLocks noGrp="1"/>
          </p:cNvGraphicFramePr>
          <p:nvPr>
            <p:ph idx="1"/>
          </p:nvPr>
        </p:nvGraphicFramePr>
        <p:xfrm>
          <a:off x="581743" y="1872135"/>
          <a:ext cx="11028514" cy="47611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4046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E985-6737-4EB1-A505-0A29CB4D83BD}"/>
              </a:ext>
            </a:extLst>
          </p:cNvPr>
          <p:cNvSpPr>
            <a:spLocks noGrp="1"/>
          </p:cNvSpPr>
          <p:nvPr>
            <p:ph type="title"/>
          </p:nvPr>
        </p:nvSpPr>
        <p:spPr/>
        <p:txBody>
          <a:bodyPr/>
          <a:lstStyle/>
          <a:p>
            <a:r>
              <a:rPr lang="en-AU" dirty="0"/>
              <a:t>Examples of individual effects (psychology journals)</a:t>
            </a:r>
          </a:p>
        </p:txBody>
      </p:sp>
      <p:sp>
        <p:nvSpPr>
          <p:cNvPr id="4" name="Text Placeholder 3">
            <a:extLst>
              <a:ext uri="{FF2B5EF4-FFF2-40B4-BE49-F238E27FC236}">
                <a16:creationId xmlns:a16="http://schemas.microsoft.com/office/drawing/2014/main" id="{011455F7-EB63-4661-AFA5-558FF6DBFE74}"/>
              </a:ext>
            </a:extLst>
          </p:cNvPr>
          <p:cNvSpPr>
            <a:spLocks noGrp="1"/>
          </p:cNvSpPr>
          <p:nvPr>
            <p:ph type="body" idx="1"/>
          </p:nvPr>
        </p:nvSpPr>
        <p:spPr/>
        <p:txBody>
          <a:bodyPr/>
          <a:lstStyle/>
          <a:p>
            <a:r>
              <a:rPr lang="en-AU" dirty="0"/>
              <a:t>Cognitive Social Categories</a:t>
            </a:r>
          </a:p>
        </p:txBody>
      </p:sp>
      <p:sp>
        <p:nvSpPr>
          <p:cNvPr id="3" name="Content Placeholder 2">
            <a:extLst>
              <a:ext uri="{FF2B5EF4-FFF2-40B4-BE49-F238E27FC236}">
                <a16:creationId xmlns:a16="http://schemas.microsoft.com/office/drawing/2014/main" id="{4E64754B-A9C3-4C76-B808-560C3C17F829}"/>
              </a:ext>
            </a:extLst>
          </p:cNvPr>
          <p:cNvSpPr>
            <a:spLocks noGrp="1"/>
          </p:cNvSpPr>
          <p:nvPr>
            <p:ph sz="half" idx="2"/>
          </p:nvPr>
        </p:nvSpPr>
        <p:spPr>
          <a:xfrm>
            <a:off x="6370721" y="2825001"/>
            <a:ext cx="5393100" cy="2934999"/>
          </a:xfrm>
        </p:spPr>
        <p:txBody>
          <a:bodyPr>
            <a:normAutofit/>
          </a:bodyPr>
          <a:lstStyle/>
          <a:p>
            <a:r>
              <a:rPr lang="en-GB" dirty="0">
                <a:solidFill>
                  <a:schemeClr val="tx1"/>
                </a:solidFill>
              </a:rPr>
              <a:t>Discursive – how and why we produce language the way we do</a:t>
            </a:r>
          </a:p>
          <a:p>
            <a:r>
              <a:rPr lang="en-GB" dirty="0">
                <a:solidFill>
                  <a:schemeClr val="tx1"/>
                </a:solidFill>
              </a:rPr>
              <a:t>Interested in how we establish groups and produce effects or ‘constructions’ of reality psychologically</a:t>
            </a:r>
          </a:p>
          <a:p>
            <a:r>
              <a:rPr lang="en-GB" dirty="0">
                <a:solidFill>
                  <a:schemeClr val="tx1"/>
                </a:solidFill>
              </a:rPr>
              <a:t>Argues that all categorisation happens as this active process </a:t>
            </a:r>
          </a:p>
        </p:txBody>
      </p:sp>
      <p:sp>
        <p:nvSpPr>
          <p:cNvPr id="5" name="Text Placeholder 4">
            <a:extLst>
              <a:ext uri="{FF2B5EF4-FFF2-40B4-BE49-F238E27FC236}">
                <a16:creationId xmlns:a16="http://schemas.microsoft.com/office/drawing/2014/main" id="{2C2C967D-D777-4080-AB99-377A54C5DBE4}"/>
              </a:ext>
            </a:extLst>
          </p:cNvPr>
          <p:cNvSpPr>
            <a:spLocks noGrp="1"/>
          </p:cNvSpPr>
          <p:nvPr>
            <p:ph type="body" sz="quarter" idx="3"/>
          </p:nvPr>
        </p:nvSpPr>
        <p:spPr/>
        <p:txBody>
          <a:bodyPr/>
          <a:lstStyle/>
          <a:p>
            <a:r>
              <a:rPr lang="en-AU" dirty="0"/>
              <a:t>Discursive use of groups</a:t>
            </a:r>
          </a:p>
        </p:txBody>
      </p:sp>
      <p:sp>
        <p:nvSpPr>
          <p:cNvPr id="6" name="Content Placeholder 5">
            <a:extLst>
              <a:ext uri="{FF2B5EF4-FFF2-40B4-BE49-F238E27FC236}">
                <a16:creationId xmlns:a16="http://schemas.microsoft.com/office/drawing/2014/main" id="{07150A7A-C036-415F-8658-313B3ED7D0B0}"/>
              </a:ext>
            </a:extLst>
          </p:cNvPr>
          <p:cNvSpPr>
            <a:spLocks noGrp="1"/>
          </p:cNvSpPr>
          <p:nvPr>
            <p:ph sz="quarter" idx="4"/>
          </p:nvPr>
        </p:nvSpPr>
        <p:spPr>
          <a:xfrm>
            <a:off x="581192" y="2804265"/>
            <a:ext cx="5393100" cy="2934999"/>
          </a:xfrm>
        </p:spPr>
        <p:txBody>
          <a:bodyPr>
            <a:noAutofit/>
          </a:bodyPr>
          <a:lstStyle/>
          <a:p>
            <a:r>
              <a:rPr lang="en-GB" dirty="0">
                <a:solidFill>
                  <a:schemeClr val="tx1"/>
                </a:solidFill>
              </a:rPr>
              <a:t>‘Cognitive Misers’ (Fiske, 1995) = Interpreting new information and making individual assessments about every new individual assessments about every new individual </a:t>
            </a:r>
          </a:p>
          <a:p>
            <a:r>
              <a:rPr lang="en-GB" dirty="0">
                <a:solidFill>
                  <a:schemeClr val="tx1"/>
                </a:solidFill>
              </a:rPr>
              <a:t>Act as a guide to provide a general context about a person </a:t>
            </a:r>
          </a:p>
          <a:p>
            <a:r>
              <a:rPr lang="en-GB" dirty="0">
                <a:solidFill>
                  <a:schemeClr val="tx1"/>
                </a:solidFill>
              </a:rPr>
              <a:t>Well-learned stereotypes are activated automatically </a:t>
            </a:r>
          </a:p>
          <a:p>
            <a:r>
              <a:rPr lang="en-GB" dirty="0">
                <a:solidFill>
                  <a:schemeClr val="tx1"/>
                </a:solidFill>
              </a:rPr>
              <a:t>Application of stereotypes depends on factors of motivation (Matsumoto &amp; </a:t>
            </a:r>
            <a:r>
              <a:rPr lang="en-GB" dirty="0" err="1">
                <a:solidFill>
                  <a:schemeClr val="tx1"/>
                </a:solidFill>
              </a:rPr>
              <a:t>Juang</a:t>
            </a:r>
            <a:r>
              <a:rPr lang="en-GB" dirty="0">
                <a:solidFill>
                  <a:schemeClr val="tx1"/>
                </a:solidFill>
              </a:rPr>
              <a:t>, 2008)</a:t>
            </a:r>
          </a:p>
        </p:txBody>
      </p:sp>
      <p:graphicFrame>
        <p:nvGraphicFramePr>
          <p:cNvPr id="7" name="Object 6">
            <a:extLst>
              <a:ext uri="{FF2B5EF4-FFF2-40B4-BE49-F238E27FC236}">
                <a16:creationId xmlns:a16="http://schemas.microsoft.com/office/drawing/2014/main" id="{DC5D2562-5439-434E-A140-B7D13DA35252}"/>
              </a:ext>
            </a:extLst>
          </p:cNvPr>
          <p:cNvGraphicFramePr>
            <a:graphicFrameLocks noChangeAspect="1"/>
          </p:cNvGraphicFramePr>
          <p:nvPr>
            <p:extLst>
              <p:ext uri="{D42A27DB-BD31-4B8C-83A1-F6EECF244321}">
                <p14:modId xmlns:p14="http://schemas.microsoft.com/office/powerpoint/2010/main" val="3711021548"/>
              </p:ext>
            </p:extLst>
          </p:nvPr>
        </p:nvGraphicFramePr>
        <p:xfrm>
          <a:off x="-138795" y="1879238"/>
          <a:ext cx="6433009" cy="4826524"/>
        </p:xfrm>
        <a:graphic>
          <a:graphicData uri="http://schemas.openxmlformats.org/presentationml/2006/ole">
            <mc:AlternateContent xmlns:mc="http://schemas.openxmlformats.org/markup-compatibility/2006">
              <mc:Choice xmlns:v="urn:schemas-microsoft-com:vml" Requires="v">
                <p:oleObj name="Bitmap Image" r:id="rId2" imgW="10524960" imgH="7896240" progId="Paint.Picture">
                  <p:embed/>
                </p:oleObj>
              </mc:Choice>
              <mc:Fallback>
                <p:oleObj name="Bitmap Image" r:id="rId2" imgW="10524960" imgH="7896240" progId="Paint.Picture">
                  <p:embed/>
                  <p:pic>
                    <p:nvPicPr>
                      <p:cNvPr id="7" name="Object 6">
                        <a:extLst>
                          <a:ext uri="{FF2B5EF4-FFF2-40B4-BE49-F238E27FC236}">
                            <a16:creationId xmlns:a16="http://schemas.microsoft.com/office/drawing/2014/main" id="{DC5D2562-5439-434E-A140-B7D13DA35252}"/>
                          </a:ext>
                        </a:extLst>
                      </p:cNvPr>
                      <p:cNvPicPr/>
                      <p:nvPr/>
                    </p:nvPicPr>
                    <p:blipFill>
                      <a:blip r:embed="rId3"/>
                      <a:stretch>
                        <a:fillRect/>
                      </a:stretch>
                    </p:blipFill>
                    <p:spPr>
                      <a:xfrm>
                        <a:off x="-138795" y="1879238"/>
                        <a:ext cx="6433009" cy="4826524"/>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1D5BBD8A-10FF-4CCE-B692-E01DBCD172D9}"/>
              </a:ext>
            </a:extLst>
          </p:cNvPr>
          <p:cNvGraphicFramePr>
            <a:graphicFrameLocks noChangeAspect="1"/>
          </p:cNvGraphicFramePr>
          <p:nvPr>
            <p:extLst>
              <p:ext uri="{D42A27DB-BD31-4B8C-83A1-F6EECF244321}">
                <p14:modId xmlns:p14="http://schemas.microsoft.com/office/powerpoint/2010/main" val="1143947290"/>
              </p:ext>
            </p:extLst>
          </p:nvPr>
        </p:nvGraphicFramePr>
        <p:xfrm>
          <a:off x="6217708" y="1439863"/>
          <a:ext cx="6086475" cy="5418137"/>
        </p:xfrm>
        <a:graphic>
          <a:graphicData uri="http://schemas.openxmlformats.org/presentationml/2006/ole">
            <mc:AlternateContent xmlns:mc="http://schemas.openxmlformats.org/markup-compatibility/2006">
              <mc:Choice xmlns:v="urn:schemas-microsoft-com:vml" Requires="v">
                <p:oleObj name="Bitmap Image" r:id="rId4" imgW="10496520" imgH="9344160" progId="Paint.Picture">
                  <p:embed/>
                </p:oleObj>
              </mc:Choice>
              <mc:Fallback>
                <p:oleObj name="Bitmap Image" r:id="rId4" imgW="10496520" imgH="9344160" progId="Paint.Picture">
                  <p:embed/>
                  <p:pic>
                    <p:nvPicPr>
                      <p:cNvPr id="8" name="Object 7">
                        <a:extLst>
                          <a:ext uri="{FF2B5EF4-FFF2-40B4-BE49-F238E27FC236}">
                            <a16:creationId xmlns:a16="http://schemas.microsoft.com/office/drawing/2014/main" id="{1D5BBD8A-10FF-4CCE-B692-E01DBCD172D9}"/>
                          </a:ext>
                        </a:extLst>
                      </p:cNvPr>
                      <p:cNvPicPr/>
                      <p:nvPr/>
                    </p:nvPicPr>
                    <p:blipFill>
                      <a:blip r:embed="rId5"/>
                      <a:stretch>
                        <a:fillRect/>
                      </a:stretch>
                    </p:blipFill>
                    <p:spPr>
                      <a:xfrm>
                        <a:off x="6217708" y="1439863"/>
                        <a:ext cx="6086475" cy="5418137"/>
                      </a:xfrm>
                      <a:prstGeom prst="rect">
                        <a:avLst/>
                      </a:prstGeom>
                    </p:spPr>
                  </p:pic>
                </p:oleObj>
              </mc:Fallback>
            </mc:AlternateContent>
          </a:graphicData>
        </a:graphic>
      </p:graphicFrame>
    </p:spTree>
    <p:extLst>
      <p:ext uri="{BB962C8B-B14F-4D97-AF65-F5344CB8AC3E}">
        <p14:creationId xmlns:p14="http://schemas.microsoft.com/office/powerpoint/2010/main" val="16270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4">
                                            <p:txEl>
                                              <p:pRg st="0" end="0"/>
                                            </p:txEl>
                                          </p:spTgt>
                                        </p:tgtEl>
                                      </p:cBhvr>
                                    </p:animEffect>
                                    <p:set>
                                      <p:cBhvr>
                                        <p:cTn id="29" dur="1" fill="hold">
                                          <p:stCondLst>
                                            <p:cond delay="499"/>
                                          </p:stCondLst>
                                        </p:cTn>
                                        <p:tgtEl>
                                          <p:spTgt spid="4">
                                            <p:txEl>
                                              <p:pRg st="0" end="0"/>
                                            </p:txEl>
                                          </p:spTgt>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6">
                                            <p:txEl>
                                              <p:pRg st="0" end="0"/>
                                            </p:txEl>
                                          </p:spTgt>
                                        </p:tgtEl>
                                      </p:cBhvr>
                                    </p:animEffect>
                                    <p:set>
                                      <p:cBhvr>
                                        <p:cTn id="32" dur="1" fill="hold">
                                          <p:stCondLst>
                                            <p:cond delay="499"/>
                                          </p:stCondLst>
                                        </p:cTn>
                                        <p:tgtEl>
                                          <p:spTgt spid="6">
                                            <p:txEl>
                                              <p:pRg st="0" end="0"/>
                                            </p:txEl>
                                          </p:spTgt>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6">
                                            <p:txEl>
                                              <p:pRg st="1" end="1"/>
                                            </p:txEl>
                                          </p:spTgt>
                                        </p:tgtEl>
                                      </p:cBhvr>
                                    </p:animEffect>
                                    <p:set>
                                      <p:cBhvr>
                                        <p:cTn id="35" dur="1" fill="hold">
                                          <p:stCondLst>
                                            <p:cond delay="499"/>
                                          </p:stCondLst>
                                        </p:cTn>
                                        <p:tgtEl>
                                          <p:spTgt spid="6">
                                            <p:txEl>
                                              <p:pRg st="1" end="1"/>
                                            </p:txEl>
                                          </p:spTgt>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6">
                                            <p:txEl>
                                              <p:pRg st="2" end="2"/>
                                            </p:txEl>
                                          </p:spTgt>
                                        </p:tgtEl>
                                      </p:cBhvr>
                                    </p:animEffect>
                                    <p:set>
                                      <p:cBhvr>
                                        <p:cTn id="38" dur="1" fill="hold">
                                          <p:stCondLst>
                                            <p:cond delay="499"/>
                                          </p:stCondLst>
                                        </p:cTn>
                                        <p:tgtEl>
                                          <p:spTgt spid="6">
                                            <p:txEl>
                                              <p:pRg st="2" end="2"/>
                                            </p:txEl>
                                          </p:spTgt>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6">
                                            <p:txEl>
                                              <p:pRg st="3" end="3"/>
                                            </p:txEl>
                                          </p:spTgt>
                                        </p:tgtEl>
                                      </p:cBhvr>
                                    </p:animEffect>
                                    <p:set>
                                      <p:cBhvr>
                                        <p:cTn id="41" dur="1" fill="hold">
                                          <p:stCondLst>
                                            <p:cond delay="499"/>
                                          </p:stCondLst>
                                        </p:cTn>
                                        <p:tgtEl>
                                          <p:spTgt spid="6">
                                            <p:txEl>
                                              <p:pRg st="3" end="3"/>
                                            </p:txEl>
                                          </p:spTgt>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fade">
                                      <p:cBhvr>
                                        <p:cTn id="47" dur="500"/>
                                        <p:tgtEl>
                                          <p:spTgt spid="5">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0" end="0"/>
                                            </p:txEl>
                                          </p:spTgt>
                                        </p:tgtEl>
                                        <p:attrNameLst>
                                          <p:attrName>style.visibility</p:attrName>
                                        </p:attrNameLst>
                                      </p:cBhvr>
                                      <p:to>
                                        <p:strVal val="visible"/>
                                      </p:to>
                                    </p:set>
                                    <p:animEffect transition="in" filter="fade">
                                      <p:cBhvr>
                                        <p:cTn id="50" dur="500"/>
                                        <p:tgtEl>
                                          <p:spTgt spid="3">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animEffect transition="in" filter="fade">
                                      <p:cBhvr>
                                        <p:cTn id="53" dur="500"/>
                                        <p:tgtEl>
                                          <p:spTgt spid="3">
                                            <p:txEl>
                                              <p:pRg st="1" end="1"/>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2" end="2"/>
                                            </p:txEl>
                                          </p:spTgt>
                                        </p:tgtEl>
                                        <p:attrNameLst>
                                          <p:attrName>style.visibility</p:attrName>
                                        </p:attrNameLst>
                                      </p:cBhvr>
                                      <p:to>
                                        <p:strVal val="visible"/>
                                      </p:to>
                                    </p:set>
                                    <p:animEffect transition="in" filter="fade">
                                      <p:cBhvr>
                                        <p:cTn id="56" dur="500"/>
                                        <p:tgtEl>
                                          <p:spTgt spid="3">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P spid="3" grpId="0" build="p"/>
      <p:bldP spid="5" grpId="0" build="p"/>
      <p:bldP spid="6" grpId="0" build="p"/>
      <p:bldP spid="6" grpId="1" build="p"/>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550</TotalTime>
  <Words>1577</Words>
  <Application>Microsoft Office PowerPoint</Application>
  <PresentationFormat>Widescreen</PresentationFormat>
  <Paragraphs>168</Paragraphs>
  <Slides>14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Georgia</vt:lpstr>
      <vt:lpstr>Gill Sans MT</vt:lpstr>
      <vt:lpstr>Wingdings 2</vt:lpstr>
      <vt:lpstr>Dividend</vt:lpstr>
      <vt:lpstr>Bitmap Image</vt:lpstr>
      <vt:lpstr>Measuring culture and culture’s effects</vt:lpstr>
      <vt:lpstr>Structure of the Module</vt:lpstr>
      <vt:lpstr>What is Culture?</vt:lpstr>
      <vt:lpstr>conceptualising culture By Context</vt:lpstr>
      <vt:lpstr>conceptualising culture By Values - Hofstede’s dimensions of culture</vt:lpstr>
      <vt:lpstr>Theories and Conceptualisations of Culture</vt:lpstr>
      <vt:lpstr>Conceptualising Culture</vt:lpstr>
      <vt:lpstr>Psychological Influence of Culture</vt:lpstr>
      <vt:lpstr>Examples of individual effects (psychology journals)</vt:lpstr>
      <vt:lpstr>Examples of effects</vt:lpstr>
      <vt:lpstr>Mental Health Impacts</vt:lpstr>
      <vt:lpstr>Oppressive uses of psychopathology </vt:lpstr>
      <vt:lpstr>Reflection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culture and culture’s effects</dc:title>
  <dc:creator>Anthony Thain</dc:creator>
  <cp:lastModifiedBy>Anthony Thain</cp:lastModifiedBy>
  <cp:revision>1</cp:revision>
  <dcterms:created xsi:type="dcterms:W3CDTF">2021-12-16T22:35:45Z</dcterms:created>
  <dcterms:modified xsi:type="dcterms:W3CDTF">2022-01-10T05:24:47Z</dcterms:modified>
</cp:coreProperties>
</file>